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17" r:id="rId1"/>
  </p:sldMasterIdLst>
  <p:notesMasterIdLst>
    <p:notesMasterId r:id="rId3"/>
  </p:notesMasterIdLst>
  <p:handoutMasterIdLst>
    <p:handoutMasterId r:id="rId4"/>
  </p:handoutMasterIdLst>
  <p:sldIdLst>
    <p:sldId id="529" r:id="rId2"/>
  </p:sldIdLst>
  <p:sldSz cx="12192000" cy="6858000"/>
  <p:notesSz cx="6858000" cy="9296400"/>
  <p:custShowLst>
    <p:custShow name="Wholesalers-MB22" id="0">
      <p:sldLst/>
    </p:custShow>
  </p:custShowLst>
  <p:defaultTextStyle>
    <a:defPPr>
      <a:defRPr lang="he-IL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0000"/>
    <a:srgbClr val="390901"/>
    <a:srgbClr val="FD2929"/>
    <a:srgbClr val="FFFFFF"/>
    <a:srgbClr val="FF9933"/>
    <a:srgbClr val="99CC00"/>
    <a:srgbClr val="990099"/>
    <a:srgbClr val="FF33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6" autoAdjust="0"/>
    <p:restoredTop sz="67048" autoAdjust="0"/>
  </p:normalViewPr>
  <p:slideViewPr>
    <p:cSldViewPr snapToGrid="0">
      <p:cViewPr varScale="1">
        <p:scale>
          <a:sx n="86" d="100"/>
          <a:sy n="86" d="100"/>
        </p:scale>
        <p:origin x="504" y="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97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handoutMaster" Target="handoutMasters/handoutMaster1.xml"/><Relationship Id="rId9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92" y="-1529"/>
            <a:ext cx="2972809" cy="46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defTabSz="762000">
              <a:defRPr sz="1000" i="1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192" y="-1529"/>
            <a:ext cx="2972809" cy="46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 defTabSz="762000">
              <a:defRPr sz="1000" i="1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92" y="8830281"/>
            <a:ext cx="2972809" cy="46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defTabSz="762000">
              <a:defRPr sz="1000" i="1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192" y="8830281"/>
            <a:ext cx="2972809" cy="46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 defTabSz="762000">
              <a:defRPr sz="1000" i="1">
                <a:cs typeface="Times New Roman" pitchFamily="18" charset="0"/>
              </a:defRPr>
            </a:lvl1pPr>
          </a:lstStyle>
          <a:p>
            <a:fld id="{322DF95A-9410-45D1-8473-EF20968DD7DF}" type="slidenum">
              <a:rPr lang="he-IL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33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92" y="-1529"/>
            <a:ext cx="2972809" cy="46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defTabSz="762000">
              <a:defRPr sz="1000" i="1"/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192" y="-1529"/>
            <a:ext cx="2972809" cy="46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 defTabSz="762000">
              <a:defRPr sz="1000" i="1"/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92" y="8830281"/>
            <a:ext cx="2972809" cy="46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defTabSz="762000">
              <a:defRPr sz="1000" i="1"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192" y="8830281"/>
            <a:ext cx="2972809" cy="46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 defTabSz="762000">
              <a:defRPr sz="1000" i="1">
                <a:cs typeface="Times New Roman" pitchFamily="18" charset="0"/>
              </a:defRPr>
            </a:lvl1pPr>
          </a:lstStyle>
          <a:p>
            <a:fld id="{A99C899C-5F6D-44F6-9AEA-CE320C4DC029}" type="slidenum">
              <a:rPr lang="he-IL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0406" y="4427367"/>
            <a:ext cx="4875597" cy="420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701675"/>
            <a:ext cx="6176963" cy="34750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  <p:extLst>
      <p:ext uri="{BB962C8B-B14F-4D97-AF65-F5344CB8AC3E}">
        <p14:creationId xmlns:p14="http://schemas.microsoft.com/office/powerpoint/2010/main" val="42267089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: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4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16" y="694267"/>
            <a:ext cx="283525" cy="711200"/>
          </a:xfrm>
          <a:prstGeom prst="rect">
            <a:avLst/>
          </a:prstGeom>
        </p:spPr>
      </p:pic>
      <p:sp>
        <p:nvSpPr>
          <p:cNvPr id="25" name="Date Placeholder 3"/>
          <p:cNvSpPr txBox="1">
            <a:spLocks/>
          </p:cNvSpPr>
          <p:nvPr/>
        </p:nvSpPr>
        <p:spPr>
          <a:xfrm>
            <a:off x="892581" y="7912509"/>
            <a:ext cx="1527004" cy="3543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7F412F-0592-454E-BF41-915399D85196}" type="datetime4">
              <a:rPr lang="en-US" sz="900" smtClean="0"/>
              <a:pPr/>
              <a:t>January 18, 2022</a:t>
            </a:fld>
            <a:endParaRPr lang="en-US" sz="900" dirty="0"/>
          </a:p>
        </p:txBody>
      </p:sp>
      <p:sp>
        <p:nvSpPr>
          <p:cNvPr id="27" name="Slide Number Placeholder 5"/>
          <p:cNvSpPr txBox="1">
            <a:spLocks/>
          </p:cNvSpPr>
          <p:nvPr/>
        </p:nvSpPr>
        <p:spPr>
          <a:xfrm>
            <a:off x="657704" y="6438148"/>
            <a:ext cx="1761881" cy="387371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8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MB-1</a:t>
            </a:r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404261" y="292608"/>
            <a:ext cx="11381339" cy="892684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0"/>
          </p:nvPr>
        </p:nvSpPr>
        <p:spPr>
          <a:xfrm>
            <a:off x="404261" y="1058910"/>
            <a:ext cx="11381339" cy="880727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-5991" y="1865314"/>
            <a:ext cx="10380481" cy="2890837"/>
          </a:xfrm>
          <a:custGeom>
            <a:avLst/>
            <a:gdLst>
              <a:gd name="connsiteX0" fmla="*/ 0 w 8407267"/>
              <a:gd name="connsiteY0" fmla="*/ 2890837 h 2890837"/>
              <a:gd name="connsiteX1" fmla="*/ 621906 w 8407267"/>
              <a:gd name="connsiteY1" fmla="*/ 0 h 2890837"/>
              <a:gd name="connsiteX2" fmla="*/ 8407267 w 8407267"/>
              <a:gd name="connsiteY2" fmla="*/ 0 h 2890837"/>
              <a:gd name="connsiteX3" fmla="*/ 7785361 w 8407267"/>
              <a:gd name="connsiteY3" fmla="*/ 2890837 h 2890837"/>
              <a:gd name="connsiteX4" fmla="*/ 0 w 8407267"/>
              <a:gd name="connsiteY4" fmla="*/ 2890837 h 2890837"/>
              <a:gd name="connsiteX0" fmla="*/ 4494 w 7785361"/>
              <a:gd name="connsiteY0" fmla="*/ 2883637 h 2890837"/>
              <a:gd name="connsiteX1" fmla="*/ 0 w 7785361"/>
              <a:gd name="connsiteY1" fmla="*/ 0 h 2890837"/>
              <a:gd name="connsiteX2" fmla="*/ 7785361 w 7785361"/>
              <a:gd name="connsiteY2" fmla="*/ 0 h 2890837"/>
              <a:gd name="connsiteX3" fmla="*/ 7163455 w 7785361"/>
              <a:gd name="connsiteY3" fmla="*/ 2890837 h 2890837"/>
              <a:gd name="connsiteX4" fmla="*/ 4494 w 7785361"/>
              <a:gd name="connsiteY4" fmla="*/ 2883637 h 289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5361" h="2890837">
                <a:moveTo>
                  <a:pt x="4494" y="2883637"/>
                </a:moveTo>
                <a:lnTo>
                  <a:pt x="0" y="0"/>
                </a:lnTo>
                <a:lnTo>
                  <a:pt x="7785361" y="0"/>
                </a:lnTo>
                <a:lnTo>
                  <a:pt x="7163455" y="2890837"/>
                </a:lnTo>
                <a:lnTo>
                  <a:pt x="4494" y="2883637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9476" y="140702"/>
            <a:ext cx="2325643" cy="856979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1595809" y="592056"/>
            <a:ext cx="603004" cy="391911"/>
            <a:chOff x="14011274" y="558089"/>
            <a:chExt cx="616263" cy="534039"/>
          </a:xfrm>
          <a:solidFill>
            <a:srgbClr val="27318B"/>
          </a:solidFill>
        </p:grpSpPr>
        <p:sp>
          <p:nvSpPr>
            <p:cNvPr id="21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3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4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25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Mecad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1" y="120712"/>
            <a:ext cx="7833875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1" y="1058909"/>
            <a:ext cx="7833875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955" y="355119"/>
            <a:ext cx="2948035" cy="70379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1595809" y="592056"/>
            <a:ext cx="603004" cy="391911"/>
            <a:chOff x="14011274" y="558089"/>
            <a:chExt cx="616263" cy="534039"/>
          </a:xfrm>
          <a:solidFill>
            <a:srgbClr val="27318B"/>
          </a:solidFill>
        </p:grpSpPr>
        <p:sp>
          <p:nvSpPr>
            <p:cNvPr id="19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0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2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24" name="Slide Number Placeholder 5"/>
          <p:cNvSpPr txBox="1">
            <a:spLocks/>
          </p:cNvSpPr>
          <p:nvPr/>
        </p:nvSpPr>
        <p:spPr>
          <a:xfrm>
            <a:off x="657703" y="6438148"/>
            <a:ext cx="1920604" cy="387371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1930849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OmniGen-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2" y="120712"/>
            <a:ext cx="7206473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09"/>
            <a:ext cx="7206473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876" y="609908"/>
            <a:ext cx="3578453" cy="403206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1605471" y="594638"/>
            <a:ext cx="603004" cy="391911"/>
            <a:chOff x="14011274" y="558089"/>
            <a:chExt cx="616263" cy="534039"/>
          </a:xfrm>
          <a:solidFill>
            <a:srgbClr val="74343A"/>
          </a:solidFill>
        </p:grpSpPr>
        <p:sp>
          <p:nvSpPr>
            <p:cNvPr id="19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0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2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24" name="Slide Number Placeholder 5"/>
          <p:cNvSpPr txBox="1">
            <a:spLocks/>
          </p:cNvSpPr>
          <p:nvPr/>
        </p:nvSpPr>
        <p:spPr>
          <a:xfrm>
            <a:off x="657703" y="6438148"/>
            <a:ext cx="1880631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1492973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Staf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2" y="120712"/>
            <a:ext cx="8776343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09"/>
            <a:ext cx="8776343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595809" y="592056"/>
            <a:ext cx="603004" cy="391911"/>
            <a:chOff x="14011274" y="558089"/>
            <a:chExt cx="616263" cy="534039"/>
          </a:xfrm>
          <a:solidFill>
            <a:srgbClr val="24215D"/>
          </a:solidFill>
        </p:grpSpPr>
        <p:sp>
          <p:nvSpPr>
            <p:cNvPr id="15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19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0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046" y="428172"/>
            <a:ext cx="2167321" cy="630738"/>
          </a:xfrm>
          <a:prstGeom prst="rect">
            <a:avLst/>
          </a:prstGeom>
        </p:spPr>
      </p:pic>
      <p:sp>
        <p:nvSpPr>
          <p:cNvPr id="24" name="Slide Number Placeholder 5"/>
          <p:cNvSpPr txBox="1">
            <a:spLocks/>
          </p:cNvSpPr>
          <p:nvPr/>
        </p:nvSpPr>
        <p:spPr>
          <a:xfrm>
            <a:off x="657704" y="6438148"/>
            <a:ext cx="1840656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805525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Tailor-Ma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311" y="307792"/>
            <a:ext cx="3649356" cy="87121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1595810" y="594281"/>
            <a:ext cx="603004" cy="391911"/>
            <a:chOff x="14011274" y="558089"/>
            <a:chExt cx="616263" cy="534039"/>
          </a:xfrm>
          <a:solidFill>
            <a:srgbClr val="27318B"/>
          </a:solidFill>
        </p:grpSpPr>
        <p:sp>
          <p:nvSpPr>
            <p:cNvPr id="19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0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2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404262" y="120712"/>
            <a:ext cx="7125907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5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09"/>
            <a:ext cx="7125907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657703" y="6438148"/>
            <a:ext cx="1920604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7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120682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Terramyc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2" y="120712"/>
            <a:ext cx="7361772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09"/>
            <a:ext cx="7361772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595810" y="594281"/>
            <a:ext cx="603004" cy="391911"/>
            <a:chOff x="14011274" y="558089"/>
            <a:chExt cx="616263" cy="534039"/>
          </a:xfrm>
          <a:solidFill>
            <a:srgbClr val="27318B"/>
          </a:solidFill>
        </p:grpSpPr>
        <p:sp>
          <p:nvSpPr>
            <p:cNvPr id="15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19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0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34" y="382655"/>
            <a:ext cx="3683765" cy="879434"/>
          </a:xfrm>
          <a:prstGeom prst="rect">
            <a:avLst/>
          </a:prstGeom>
        </p:spPr>
      </p:pic>
      <p:sp>
        <p:nvSpPr>
          <p:cNvPr id="24" name="Slide Number Placeholder 5"/>
          <p:cNvSpPr txBox="1">
            <a:spLocks/>
          </p:cNvSpPr>
          <p:nvPr/>
        </p:nvSpPr>
        <p:spPr>
          <a:xfrm>
            <a:off x="657703" y="6438148"/>
            <a:ext cx="1990559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3229750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V-M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2" y="120712"/>
            <a:ext cx="8728381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09"/>
            <a:ext cx="8728381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595809" y="592056"/>
            <a:ext cx="603004" cy="391911"/>
            <a:chOff x="14011274" y="558089"/>
            <a:chExt cx="616263" cy="534039"/>
          </a:xfrm>
          <a:solidFill>
            <a:srgbClr val="25318C"/>
          </a:solidFill>
        </p:grpSpPr>
        <p:sp>
          <p:nvSpPr>
            <p:cNvPr id="15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19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0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525" y="647387"/>
            <a:ext cx="2137280" cy="317678"/>
          </a:xfrm>
          <a:prstGeom prst="rect">
            <a:avLst/>
          </a:prstGeom>
        </p:spPr>
      </p:pic>
      <p:sp>
        <p:nvSpPr>
          <p:cNvPr id="24" name="Slide Number Placeholder 5"/>
          <p:cNvSpPr txBox="1">
            <a:spLocks/>
          </p:cNvSpPr>
          <p:nvPr/>
        </p:nvSpPr>
        <p:spPr>
          <a:xfrm>
            <a:off x="657704" y="6438148"/>
            <a:ext cx="1910611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636000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77184" y="1398494"/>
            <a:ext cx="9419523" cy="210365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1577183" y="3355849"/>
            <a:ext cx="9419524" cy="1431305"/>
          </a:xfrm>
        </p:spPr>
        <p:txBody>
          <a:bodyPr>
            <a:normAutofit/>
          </a:bodyPr>
          <a:lstStyle>
            <a:lvl1pPr marL="0" indent="0">
              <a:buNone/>
              <a:defRPr sz="2400" b="0" i="1" baseline="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657704" y="6438148"/>
            <a:ext cx="1870637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1443444377"/>
      </p:ext>
    </p:extLst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04262" y="125506"/>
            <a:ext cx="11200305" cy="1002705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10"/>
            <a:ext cx="11200305" cy="587305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2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3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4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57703" y="6438148"/>
            <a:ext cx="1990559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40113448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>
            <a:lvl1pPr>
              <a:defRPr sz="2400" baseline="0">
                <a:solidFill>
                  <a:srgbClr val="91929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>
            <a:lvl1pPr>
              <a:defRPr sz="2400" baseline="0">
                <a:solidFill>
                  <a:srgbClr val="91929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404262" y="179294"/>
            <a:ext cx="10951127" cy="948917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09"/>
            <a:ext cx="10951127" cy="622254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6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4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5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6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21" name="Slide Number Placeholder 5"/>
          <p:cNvSpPr txBox="1">
            <a:spLocks/>
          </p:cNvSpPr>
          <p:nvPr/>
        </p:nvSpPr>
        <p:spPr>
          <a:xfrm>
            <a:off x="657703" y="6438148"/>
            <a:ext cx="2070505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8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21806491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404262" y="143435"/>
            <a:ext cx="10998844" cy="984776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09"/>
            <a:ext cx="10998844" cy="734032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2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0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1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2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17" name="Slide Number Placeholder 5"/>
          <p:cNvSpPr txBox="1">
            <a:spLocks/>
          </p:cNvSpPr>
          <p:nvPr/>
        </p:nvSpPr>
        <p:spPr>
          <a:xfrm>
            <a:off x="657703" y="6438148"/>
            <a:ext cx="1940591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4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1050228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: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4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16" y="694267"/>
            <a:ext cx="283525" cy="711200"/>
          </a:xfrm>
          <a:prstGeom prst="rect">
            <a:avLst/>
          </a:prstGeom>
        </p:spPr>
      </p:pic>
      <p:sp>
        <p:nvSpPr>
          <p:cNvPr id="25" name="Date Placeholder 3"/>
          <p:cNvSpPr txBox="1">
            <a:spLocks/>
          </p:cNvSpPr>
          <p:nvPr/>
        </p:nvSpPr>
        <p:spPr>
          <a:xfrm>
            <a:off x="892581" y="7912509"/>
            <a:ext cx="1527004" cy="35434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7F412F-0592-454E-BF41-915399D85196}" type="datetime4">
              <a:rPr lang="en-US" sz="900" smtClean="0"/>
              <a:pPr/>
              <a:t>January 18, 2022</a:t>
            </a:fld>
            <a:endParaRPr lang="en-US" sz="900" dirty="0"/>
          </a:p>
        </p:txBody>
      </p:sp>
      <p:sp>
        <p:nvSpPr>
          <p:cNvPr id="27" name="Slide Number Placeholder 5"/>
          <p:cNvSpPr txBox="1">
            <a:spLocks/>
          </p:cNvSpPr>
          <p:nvPr/>
        </p:nvSpPr>
        <p:spPr>
          <a:xfrm>
            <a:off x="392648" y="6438148"/>
            <a:ext cx="1185632" cy="387371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 dirty="0"/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404261" y="292608"/>
            <a:ext cx="11381339" cy="892684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0"/>
          </p:nvPr>
        </p:nvSpPr>
        <p:spPr>
          <a:xfrm>
            <a:off x="404261" y="1058910"/>
            <a:ext cx="11381339" cy="880727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657703" y="6438148"/>
            <a:ext cx="1880631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MB-1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9476" y="140702"/>
            <a:ext cx="2325643" cy="856979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1595809" y="592056"/>
            <a:ext cx="603004" cy="391911"/>
            <a:chOff x="14011274" y="558089"/>
            <a:chExt cx="616263" cy="534039"/>
          </a:xfrm>
          <a:solidFill>
            <a:srgbClr val="27318B"/>
          </a:solidFill>
        </p:grpSpPr>
        <p:sp>
          <p:nvSpPr>
            <p:cNvPr id="24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6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8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67897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0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657703" y="6438148"/>
            <a:ext cx="1940591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2746988786"/>
      </p:ext>
    </p:extLst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 b="0" i="0" baseline="0">
                <a:solidFill>
                  <a:srgbClr val="91929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3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1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2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4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16" name="Slide Number Placeholder 5"/>
          <p:cNvSpPr txBox="1">
            <a:spLocks/>
          </p:cNvSpPr>
          <p:nvPr/>
        </p:nvSpPr>
        <p:spPr>
          <a:xfrm>
            <a:off x="657703" y="6438148"/>
            <a:ext cx="1940591" cy="387371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1383267665"/>
      </p:ext>
    </p:extLst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 b="0" i="0" baseline="0">
                <a:solidFill>
                  <a:srgbClr val="91929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3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1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2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4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16" name="Slide Number Placeholder 5"/>
          <p:cNvSpPr txBox="1">
            <a:spLocks/>
          </p:cNvSpPr>
          <p:nvPr/>
        </p:nvSpPr>
        <p:spPr>
          <a:xfrm>
            <a:off x="657704" y="6438148"/>
            <a:ext cx="2020539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943543153"/>
      </p:ext>
    </p:extLst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04262" y="143435"/>
            <a:ext cx="10711973" cy="984776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10"/>
            <a:ext cx="10711973" cy="587305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7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33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34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17" name="Slide Number Placeholder 5"/>
          <p:cNvSpPr txBox="1">
            <a:spLocks/>
          </p:cNvSpPr>
          <p:nvPr/>
        </p:nvSpPr>
        <p:spPr>
          <a:xfrm>
            <a:off x="657704" y="6438148"/>
            <a:ext cx="1980565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3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948717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2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657703" y="6438148"/>
            <a:ext cx="1970572" cy="387371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315191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0090"/>
                </a:solidFill>
              </a:defRPr>
            </a:lvl1pPr>
          </a:lstStyle>
          <a:p>
            <a:r>
              <a:rPr lang="en-US" dirty="0"/>
              <a:t>Title Size 32</a:t>
            </a:r>
            <a:br>
              <a:rPr lang="en-US" dirty="0"/>
            </a:br>
            <a:r>
              <a:rPr lang="en-US" dirty="0"/>
              <a:t>Subtitle Size 24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3" y="1205678"/>
            <a:ext cx="10972800" cy="47165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6312558"/>
      </p:ext>
    </p:extLst>
  </p:cSld>
  <p:clrMapOvr>
    <a:masterClrMapping/>
  </p:clrMapOvr>
  <p:transition advClick="0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    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04262" y="125506"/>
            <a:ext cx="11200305" cy="1002705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10"/>
            <a:ext cx="11200305" cy="587305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2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3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4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57703" y="6438148"/>
            <a:ext cx="1990559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11313701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    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04262" y="125506"/>
            <a:ext cx="11200305" cy="1002705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10"/>
            <a:ext cx="11200305" cy="587305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2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3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4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57703" y="6438148"/>
            <a:ext cx="1990559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873073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    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04262" y="125506"/>
            <a:ext cx="11200305" cy="1002705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10"/>
            <a:ext cx="11200305" cy="587305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2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3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4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57703" y="6438148"/>
            <a:ext cx="1990559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36103500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31"/>
            <a:ext cx="10363200" cy="1470025"/>
          </a:xfrm>
        </p:spPr>
        <p:txBody>
          <a:bodyPr>
            <a:normAutofit/>
          </a:bodyPr>
          <a:lstStyle>
            <a:lvl1pPr algn="ctr">
              <a:defRPr sz="4500" b="1">
                <a:solidFill>
                  <a:srgbClr val="00009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7155" y="3886201"/>
            <a:ext cx="10297700" cy="622699"/>
          </a:xfrm>
        </p:spPr>
        <p:txBody>
          <a:bodyPr>
            <a:normAutofit/>
          </a:bodyPr>
          <a:lstStyle>
            <a:lvl1pPr marL="0" indent="0" algn="ctr">
              <a:buNone/>
              <a:defRPr sz="2700" b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6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3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4423" y="4699475"/>
            <a:ext cx="9721885" cy="635235"/>
          </a:xfrm>
          <a:prstGeom prst="rect">
            <a:avLst/>
          </a:prstGeom>
        </p:spPr>
        <p:txBody>
          <a:bodyPr lIns="81997" tIns="41000" rIns="81997" bIns="41000"/>
          <a:lstStyle>
            <a:lvl1pPr algn="ctr"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E5D9DC6-7185-45EA-AB60-810D70F2D516}" type="datetimeFigureOut">
              <a:rPr lang="en-US" smtClean="0"/>
              <a:t>18-Jan-22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91280"/>
      </p:ext>
    </p:extLst>
  </p:cSld>
  <p:clrMapOvr>
    <a:masterClrMapping/>
  </p:clrMapOvr>
  <p:transition advClick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Speed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532" y="126766"/>
            <a:ext cx="2325643" cy="85697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Parallelogram 1"/>
          <p:cNvSpPr/>
          <p:nvPr/>
        </p:nvSpPr>
        <p:spPr>
          <a:xfrm>
            <a:off x="205037" y="6311125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404261" y="120712"/>
            <a:ext cx="10949539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0"/>
          </p:nvPr>
        </p:nvSpPr>
        <p:spPr>
          <a:xfrm>
            <a:off x="404261" y="1058909"/>
            <a:ext cx="10949539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3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5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6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57704" y="6438148"/>
            <a:ext cx="1870637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grpSp>
        <p:nvGrpSpPr>
          <p:cNvPr id="33" name="Group 32"/>
          <p:cNvGrpSpPr/>
          <p:nvPr/>
        </p:nvGrpSpPr>
        <p:grpSpPr>
          <a:xfrm>
            <a:off x="11595809" y="583818"/>
            <a:ext cx="603004" cy="391911"/>
            <a:chOff x="14011274" y="558089"/>
            <a:chExt cx="616263" cy="534039"/>
          </a:xfrm>
          <a:solidFill>
            <a:srgbClr val="27318B"/>
          </a:solidFill>
        </p:grpSpPr>
        <p:sp>
          <p:nvSpPr>
            <p:cNvPr id="34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35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36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97773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4800" y="123826"/>
            <a:ext cx="9194800" cy="5619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990600"/>
            <a:ext cx="5384800" cy="5105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90600"/>
            <a:ext cx="5384800" cy="5105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3133" y="6638925"/>
            <a:ext cx="406400" cy="152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A450C-0FAC-48C0-A242-F273F0E2F22B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384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0090"/>
                </a:solidFill>
              </a:defRPr>
            </a:lvl1pPr>
          </a:lstStyle>
          <a:p>
            <a:r>
              <a:rPr lang="en-US" dirty="0"/>
              <a:t>Title Size 32</a:t>
            </a:r>
            <a:br>
              <a:rPr lang="en-US" dirty="0"/>
            </a:br>
            <a:r>
              <a:rPr lang="en-US" dirty="0"/>
              <a:t>Subtitle Size 24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5271" y="1205679"/>
            <a:ext cx="5399131" cy="49204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3269" y="1205679"/>
            <a:ext cx="5399131" cy="49204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5199020"/>
      </p:ext>
    </p:extLst>
  </p:cSld>
  <p:clrMapOvr>
    <a:masterClrMapping/>
  </p:clrMapOvr>
  <p:transition advClick="0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69007"/>
            <a:ext cx="10972800" cy="6463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24417" y="1773238"/>
            <a:ext cx="10972800" cy="3886200"/>
          </a:xfrm>
        </p:spPr>
        <p:txBody>
          <a:bodyPr/>
          <a:lstStyle/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 lIns="91407" tIns="45704" rIns="91407" bIns="45704"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ln/>
        </p:spPr>
        <p:txBody>
          <a:bodyPr lIns="91407" tIns="45704" rIns="91407" bIns="45704"/>
          <a:lstStyle>
            <a:lvl1pPr>
              <a:defRPr/>
            </a:lvl1pPr>
          </a:lstStyle>
          <a:p>
            <a:pPr>
              <a:defRPr/>
            </a:pPr>
            <a:fld id="{21978C39-EB51-4755-9ABB-E9226FEFA261}" type="slidenum">
              <a:rPr lang="he-IL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 lIns="91407" tIns="45704" rIns="91407" bIns="45704"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673626"/>
      </p:ext>
    </p:extLst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4800" y="81657"/>
            <a:ext cx="9194800" cy="64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990600"/>
            <a:ext cx="10972800" cy="5105400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  <a:endParaRPr lang="he-IL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480800" y="6400800"/>
            <a:ext cx="406400" cy="152400"/>
          </a:xfrm>
          <a:prstGeom prst="rect">
            <a:avLst/>
          </a:prstGeom>
          <a:ln/>
        </p:spPr>
        <p:txBody>
          <a:bodyPr lIns="91407" tIns="45704" rIns="91407" bIns="45704"/>
          <a:lstStyle>
            <a:lvl1pPr>
              <a:defRPr/>
            </a:lvl1pPr>
          </a:lstStyle>
          <a:p>
            <a:pPr>
              <a:defRPr/>
            </a:pPr>
            <a:fld id="{D8059BD2-425A-43EE-9C19-5F0A2C1C149F}" type="slidenum">
              <a:rPr lang="he-IL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330044"/>
      </p:ext>
    </p:extLst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0090"/>
                </a:solidFill>
              </a:defRPr>
            </a:lvl1pPr>
          </a:lstStyle>
          <a:p>
            <a:r>
              <a:rPr lang="en-US" dirty="0"/>
              <a:t>Title Size 32</a:t>
            </a:r>
            <a:br>
              <a:rPr lang="en-US" dirty="0"/>
            </a:br>
            <a:r>
              <a:rPr lang="en-US" dirty="0"/>
              <a:t>Subtitle Size 24</a:t>
            </a:r>
          </a:p>
        </p:txBody>
      </p:sp>
    </p:spTree>
    <p:extLst>
      <p:ext uri="{BB962C8B-B14F-4D97-AF65-F5344CB8AC3E}">
        <p14:creationId xmlns:p14="http://schemas.microsoft.com/office/powerpoint/2010/main" val="742214283"/>
      </p:ext>
    </p:extLst>
  </p:cSld>
  <p:clrMapOvr>
    <a:masterClrMapping/>
  </p:clrMapOvr>
  <p:transition advClick="0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835" y="759191"/>
            <a:ext cx="10330464" cy="480131"/>
          </a:xfrm>
        </p:spPr>
        <p:txBody>
          <a:bodyPr>
            <a:spAutoFit/>
          </a:bodyPr>
          <a:lstStyle>
            <a:lvl1pPr algn="l" rtl="0">
              <a:defRPr sz="2800">
                <a:solidFill>
                  <a:srgbClr val="2A2D8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1842" y="2120575"/>
            <a:ext cx="10318457" cy="3318075"/>
          </a:xfrm>
        </p:spPr>
        <p:txBody>
          <a:bodyPr/>
          <a:lstStyle>
            <a:lvl1pPr algn="l" rtl="0">
              <a:buClr>
                <a:srgbClr val="2A2D82"/>
              </a:buClr>
              <a:buSzPct val="100000"/>
              <a:buFontTx/>
              <a:buBlip>
                <a:blip r:embed="rId2"/>
              </a:buBlip>
              <a:defRPr>
                <a:solidFill>
                  <a:srgbClr val="2A2D82"/>
                </a:solidFill>
              </a:defRPr>
            </a:lvl1pPr>
            <a:lvl2pPr algn="l" rtl="0">
              <a:buSzPct val="100000"/>
              <a:buFontTx/>
              <a:buBlip>
                <a:blip r:embed="rId3"/>
              </a:buBlip>
              <a:defRPr>
                <a:solidFill>
                  <a:srgbClr val="2A2D82"/>
                </a:solidFill>
              </a:defRPr>
            </a:lvl2pPr>
            <a:lvl3pPr algn="l" rtl="0">
              <a:buSzPct val="100000"/>
              <a:buFontTx/>
              <a:buBlip>
                <a:blip r:embed="rId4"/>
              </a:buBlip>
              <a:defRPr>
                <a:solidFill>
                  <a:srgbClr val="2A2D82"/>
                </a:solidFill>
              </a:defRPr>
            </a:lvl3pPr>
            <a:lvl4pPr algn="l" rtl="0">
              <a:buSzPct val="100000"/>
              <a:buFontTx/>
              <a:buBlip>
                <a:blip r:embed="rId4"/>
              </a:buBlip>
              <a:defRPr>
                <a:solidFill>
                  <a:srgbClr val="2A2D82"/>
                </a:solidFill>
              </a:defRPr>
            </a:lvl4pPr>
            <a:lvl5pPr algn="l" rtl="0">
              <a:buSzPct val="100000"/>
              <a:buFontTx/>
              <a:buBlip>
                <a:blip r:embed="rId4"/>
              </a:buBlip>
              <a:defRPr>
                <a:solidFill>
                  <a:srgbClr val="2A2D8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909836" y="1467133"/>
            <a:ext cx="10330464" cy="424732"/>
          </a:xfrm>
        </p:spPr>
        <p:txBody>
          <a:bodyPr wrap="square">
            <a:spAutoFit/>
          </a:bodyPr>
          <a:lstStyle>
            <a:lvl1pPr marL="0" indent="0" algn="l" rtl="0">
              <a:buNone/>
              <a:defRPr sz="2400" b="0">
                <a:solidFill>
                  <a:srgbClr val="009FE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125860"/>
      </p:ext>
    </p:extLst>
  </p:cSld>
  <p:clrMapOvr>
    <a:masterClrMapping/>
  </p:clrMapOvr>
  <p:transition advClick="0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2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op_run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835" y="241685"/>
            <a:ext cx="10330464" cy="590931"/>
          </a:xfrm>
          <a:prstGeom prst="rect">
            <a:avLst/>
          </a:prstGeom>
        </p:spPr>
        <p:txBody>
          <a:bodyPr>
            <a:spAutoFit/>
          </a:bodyPr>
          <a:lstStyle>
            <a:lvl1pPr algn="l">
              <a:defRPr sz="3600" b="1">
                <a:solidFill>
                  <a:srgbClr val="2A2D8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1843" y="987857"/>
            <a:ext cx="10318456" cy="50080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2A2D82"/>
              </a:buClr>
              <a:buSzPct val="100000"/>
              <a:buFontTx/>
              <a:buBlip>
                <a:blip r:embed="rId3"/>
              </a:buBlip>
              <a:defRPr sz="2400">
                <a:solidFill>
                  <a:srgbClr val="2A2D82"/>
                </a:solidFill>
              </a:defRPr>
            </a:lvl1pPr>
            <a:lvl2pPr>
              <a:buSzPct val="100000"/>
              <a:buFontTx/>
              <a:buBlip>
                <a:blip r:embed="rId4"/>
              </a:buBlip>
              <a:defRPr sz="2000">
                <a:solidFill>
                  <a:srgbClr val="2A2D82"/>
                </a:solidFill>
              </a:defRPr>
            </a:lvl2pPr>
            <a:lvl3pPr>
              <a:buSzPct val="100000"/>
              <a:buFontTx/>
              <a:buBlip>
                <a:blip r:embed="rId5"/>
              </a:buBlip>
              <a:defRPr sz="1800">
                <a:solidFill>
                  <a:srgbClr val="2A2D82"/>
                </a:solidFill>
              </a:defRPr>
            </a:lvl3pPr>
            <a:lvl4pPr>
              <a:buSzPct val="100000"/>
              <a:buFontTx/>
              <a:buBlip>
                <a:blip r:embed="rId5"/>
              </a:buBlip>
              <a:defRPr sz="1600">
                <a:solidFill>
                  <a:srgbClr val="2A2D82"/>
                </a:solidFill>
              </a:defRPr>
            </a:lvl4pPr>
            <a:lvl5pPr>
              <a:buSzPct val="100000"/>
              <a:buFontTx/>
              <a:buBlip>
                <a:blip r:embed="rId5"/>
              </a:buBlip>
              <a:defRPr sz="1600">
                <a:solidFill>
                  <a:srgbClr val="2A2D8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logo_tm.jp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5131" y="6157585"/>
            <a:ext cx="1334872" cy="567321"/>
          </a:xfrm>
          <a:prstGeom prst="rect">
            <a:avLst/>
          </a:prstGeom>
        </p:spPr>
      </p:pic>
      <p:pic>
        <p:nvPicPr>
          <p:cNvPr id="10" name="Picture 9" descr="logo_tm_n.jpg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465" y="6058399"/>
            <a:ext cx="1900428" cy="70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52236"/>
      </p:ext>
    </p:extLst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: Speed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23" y="327221"/>
            <a:ext cx="10515600" cy="9156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-8762" y="1327142"/>
            <a:ext cx="12192000" cy="21852"/>
          </a:xfrm>
          <a:prstGeom prst="line">
            <a:avLst/>
          </a:prstGeom>
          <a:ln w="9525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27323" y="809033"/>
            <a:ext cx="10514542" cy="624196"/>
          </a:xfrm>
          <a:prstGeom prst="rect">
            <a:avLst/>
          </a:prstGeom>
        </p:spPr>
        <p:txBody>
          <a:bodyPr>
            <a:normAutofit/>
          </a:bodyPr>
          <a:lstStyle>
            <a:lvl1pPr marL="285739" indent="-285739">
              <a:buFont typeface="Arial" charset="0"/>
              <a:buNone/>
              <a:defRPr kumimoji="0" lang="en-US" sz="1917" b="0" i="1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536085" y="1651326"/>
            <a:ext cx="10515600" cy="4351338"/>
          </a:xfrm>
        </p:spPr>
        <p:txBody>
          <a:bodyPr/>
          <a:lstStyle>
            <a:lvl1pPr>
              <a:defRPr baseline="0">
                <a:solidFill>
                  <a:srgbClr val="599232"/>
                </a:solidFill>
              </a:defRPr>
            </a:lvl1pPr>
            <a:lvl2pPr>
              <a:buClrTx/>
              <a:defRPr baseline="0">
                <a:solidFill>
                  <a:srgbClr val="000000"/>
                </a:solidFill>
              </a:defRPr>
            </a:lvl2pPr>
            <a:lvl3pPr>
              <a:defRPr baseline="0">
                <a:solidFill>
                  <a:srgbClr val="000000"/>
                </a:solidFill>
              </a:defRPr>
            </a:lvl3pPr>
            <a:lvl4pPr>
              <a:defRPr baseline="0">
                <a:solidFill>
                  <a:srgbClr val="000000"/>
                </a:solidFill>
              </a:defRPr>
            </a:lvl4pPr>
            <a:lvl5pPr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1685504" y="465074"/>
            <a:ext cx="513553" cy="44503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15" name="Parallelogram 6"/>
            <p:cNvSpPr/>
            <p:nvPr userDrawn="1"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91929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     </a:t>
              </a:r>
            </a:p>
          </p:txBody>
        </p:sp>
        <p:sp>
          <p:nvSpPr>
            <p:cNvPr id="22" name="Parallelogram 6"/>
            <p:cNvSpPr/>
            <p:nvPr userDrawn="1"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91929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     </a:t>
              </a:r>
            </a:p>
          </p:txBody>
        </p:sp>
        <p:sp>
          <p:nvSpPr>
            <p:cNvPr id="23" name="Parallelogram 6"/>
            <p:cNvSpPr/>
            <p:nvPr userDrawn="1"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91929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     </a:t>
              </a:r>
            </a:p>
          </p:txBody>
        </p:sp>
      </p:grp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179" y="6465025"/>
            <a:ext cx="319683" cy="243840"/>
          </a:xfrm>
          <a:prstGeom prst="rect">
            <a:avLst/>
          </a:prstGeom>
        </p:spPr>
        <p:txBody>
          <a:bodyPr anchor="ctr" anchorCtr="0"/>
          <a:lstStyle>
            <a:lvl1pPr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pPr defTabSz="91436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17704BF-9233-CE40-B0F0-08B3D81CA704}" type="slidenum">
              <a:rPr lang="en-US" smtClean="0">
                <a:solidFill>
                  <a:srgbClr val="FDFFFC"/>
                </a:solidFill>
              </a:rPr>
              <a:pPr defTabSz="9143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FDFFFC"/>
              </a:solidFill>
            </a:endParaRP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1"/>
          </p:nvPr>
        </p:nvSpPr>
        <p:spPr>
          <a:xfrm>
            <a:off x="698499" y="6465025"/>
            <a:ext cx="989372" cy="30427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7BE7F6C4-8FD1-465F-8D05-1D31CAA2626B}" type="datetime1">
              <a:rPr lang="en-US" smtClean="0"/>
              <a:t>18-Jan-22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1955509" y="6463863"/>
            <a:ext cx="2460815" cy="304271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Global Update on G1-23 strains</a:t>
            </a:r>
          </a:p>
        </p:txBody>
      </p:sp>
    </p:spTree>
    <p:extLst>
      <p:ext uri="{BB962C8B-B14F-4D97-AF65-F5344CB8AC3E}">
        <p14:creationId xmlns:p14="http://schemas.microsoft.com/office/powerpoint/2010/main" val="13988771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: Speed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23" y="327221"/>
            <a:ext cx="10515600" cy="9156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-8762" y="1327142"/>
            <a:ext cx="12192000" cy="21852"/>
          </a:xfrm>
          <a:prstGeom prst="line">
            <a:avLst/>
          </a:prstGeom>
          <a:ln w="9525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27323" y="809033"/>
            <a:ext cx="10514542" cy="624196"/>
          </a:xfrm>
          <a:prstGeom prst="rect">
            <a:avLst/>
          </a:prstGeom>
        </p:spPr>
        <p:txBody>
          <a:bodyPr>
            <a:normAutofit/>
          </a:bodyPr>
          <a:lstStyle>
            <a:lvl1pPr marL="285739" indent="-285739">
              <a:buFont typeface="Arial" charset="0"/>
              <a:buNone/>
              <a:defRPr kumimoji="0" lang="en-US" sz="1917" b="0" i="1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536085" y="1651326"/>
            <a:ext cx="10515600" cy="4351338"/>
          </a:xfrm>
        </p:spPr>
        <p:txBody>
          <a:bodyPr/>
          <a:lstStyle>
            <a:lvl1pPr>
              <a:defRPr baseline="0">
                <a:solidFill>
                  <a:srgbClr val="599232"/>
                </a:solidFill>
              </a:defRPr>
            </a:lvl1pPr>
            <a:lvl2pPr>
              <a:buClrTx/>
              <a:defRPr baseline="0">
                <a:solidFill>
                  <a:srgbClr val="000000"/>
                </a:solidFill>
              </a:defRPr>
            </a:lvl2pPr>
            <a:lvl3pPr>
              <a:defRPr baseline="0">
                <a:solidFill>
                  <a:srgbClr val="000000"/>
                </a:solidFill>
              </a:defRPr>
            </a:lvl3pPr>
            <a:lvl4pPr>
              <a:defRPr baseline="0">
                <a:solidFill>
                  <a:srgbClr val="000000"/>
                </a:solidFill>
              </a:defRPr>
            </a:lvl4pPr>
            <a:lvl5pPr>
              <a:defRPr baseline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1685504" y="465074"/>
            <a:ext cx="513553" cy="44503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15" name="Parallelogram 6"/>
            <p:cNvSpPr/>
            <p:nvPr userDrawn="1"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91929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     </a:t>
              </a:r>
            </a:p>
          </p:txBody>
        </p:sp>
        <p:sp>
          <p:nvSpPr>
            <p:cNvPr id="22" name="Parallelogram 6"/>
            <p:cNvSpPr/>
            <p:nvPr userDrawn="1"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91929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     </a:t>
              </a:r>
            </a:p>
          </p:txBody>
        </p:sp>
        <p:sp>
          <p:nvSpPr>
            <p:cNvPr id="23" name="Parallelogram 6"/>
            <p:cNvSpPr/>
            <p:nvPr userDrawn="1"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919291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     </a:t>
              </a:r>
            </a:p>
          </p:txBody>
        </p:sp>
      </p:grp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179" y="6465025"/>
            <a:ext cx="319683" cy="243840"/>
          </a:xfrm>
          <a:prstGeom prst="rect">
            <a:avLst/>
          </a:prstGeom>
        </p:spPr>
        <p:txBody>
          <a:bodyPr anchor="ctr" anchorCtr="0"/>
          <a:lstStyle>
            <a:lvl1pPr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pPr defTabSz="91436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17704BF-9233-CE40-B0F0-08B3D81CA704}" type="slidenum">
              <a:rPr lang="en-US" smtClean="0">
                <a:solidFill>
                  <a:srgbClr val="FDFFFC"/>
                </a:solidFill>
              </a:rPr>
              <a:pPr defTabSz="91436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srgbClr val="FDFFFC"/>
              </a:solidFill>
            </a:endParaRP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1"/>
          </p:nvPr>
        </p:nvSpPr>
        <p:spPr>
          <a:xfrm>
            <a:off x="698499" y="6465025"/>
            <a:ext cx="989372" cy="304271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7BE7F6C4-8FD1-465F-8D05-1D31CAA2626B}" type="datetime1">
              <a:rPr lang="en-US" smtClean="0"/>
              <a:t>18-Jan-22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1955509" y="6463863"/>
            <a:ext cx="2460815" cy="304271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IB vaccination </a:t>
            </a:r>
          </a:p>
        </p:txBody>
      </p:sp>
    </p:spTree>
    <p:extLst>
      <p:ext uri="{BB962C8B-B14F-4D97-AF65-F5344CB8AC3E}">
        <p14:creationId xmlns:p14="http://schemas.microsoft.com/office/powerpoint/2010/main" val="3155548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No Speed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1" y="120712"/>
            <a:ext cx="10949539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1" y="1058909"/>
            <a:ext cx="10949539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3" name="Slide Number Placeholder 5"/>
          <p:cNvSpPr txBox="1">
            <a:spLocks/>
          </p:cNvSpPr>
          <p:nvPr/>
        </p:nvSpPr>
        <p:spPr>
          <a:xfrm>
            <a:off x="657704" y="6438148"/>
            <a:ext cx="1840656" cy="387371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Phivax SLE</a:t>
            </a:r>
          </a:p>
        </p:txBody>
      </p:sp>
    </p:spTree>
    <p:extLst>
      <p:ext uri="{BB962C8B-B14F-4D97-AF65-F5344CB8AC3E}">
        <p14:creationId xmlns:p14="http://schemas.microsoft.com/office/powerpoint/2010/main" val="630582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AB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2" y="120712"/>
            <a:ext cx="9127444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09"/>
            <a:ext cx="9127444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595809" y="592056"/>
            <a:ext cx="603004" cy="391911"/>
            <a:chOff x="14011274" y="558089"/>
            <a:chExt cx="616263" cy="534039"/>
          </a:xfrm>
          <a:solidFill>
            <a:srgbClr val="18388A"/>
          </a:solidFill>
        </p:grpSpPr>
        <p:sp>
          <p:nvSpPr>
            <p:cNvPr id="15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19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0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6714" y="610242"/>
            <a:ext cx="1537087" cy="360738"/>
          </a:xfrm>
          <a:prstGeom prst="rect">
            <a:avLst/>
          </a:prstGeom>
        </p:spPr>
      </p:pic>
      <p:sp>
        <p:nvSpPr>
          <p:cNvPr id="24" name="Slide Number Placeholder 5"/>
          <p:cNvSpPr txBox="1">
            <a:spLocks/>
          </p:cNvSpPr>
          <p:nvPr/>
        </p:nvSpPr>
        <p:spPr>
          <a:xfrm>
            <a:off x="657703" y="6438148"/>
            <a:ext cx="1860644" cy="387371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605366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Anim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2" y="120712"/>
            <a:ext cx="8961412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2" y="1058909"/>
            <a:ext cx="8961412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24" name="Slide Number Placeholder 5"/>
          <p:cNvSpPr txBox="1">
            <a:spLocks/>
          </p:cNvSpPr>
          <p:nvPr/>
        </p:nvSpPr>
        <p:spPr>
          <a:xfrm>
            <a:off x="657704" y="6438148"/>
            <a:ext cx="1950584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9476" y="140702"/>
            <a:ext cx="2325643" cy="85697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1595809" y="592056"/>
            <a:ext cx="603004" cy="391911"/>
            <a:chOff x="14011274" y="558089"/>
            <a:chExt cx="616263" cy="534039"/>
          </a:xfrm>
          <a:solidFill>
            <a:srgbClr val="27318B"/>
          </a:solidFill>
        </p:grpSpPr>
        <p:sp>
          <p:nvSpPr>
            <p:cNvPr id="17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18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19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0649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Celle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404262" y="120712"/>
            <a:ext cx="8448860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0"/>
          </p:nvPr>
        </p:nvSpPr>
        <p:spPr>
          <a:xfrm>
            <a:off x="404262" y="1045337"/>
            <a:ext cx="8448860" cy="537930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11604568" y="586191"/>
            <a:ext cx="608929" cy="395763"/>
            <a:chOff x="14011274" y="558089"/>
            <a:chExt cx="616263" cy="534039"/>
          </a:xfrm>
          <a:solidFill>
            <a:srgbClr val="6DB33F"/>
          </a:solidFill>
        </p:grpSpPr>
        <p:sp>
          <p:nvSpPr>
            <p:cNvPr id="23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5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6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360" y="485517"/>
            <a:ext cx="2344968" cy="559820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/>
        </p:nvSpPr>
        <p:spPr>
          <a:xfrm>
            <a:off x="657703" y="6438148"/>
            <a:ext cx="1860644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30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1006499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Gem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1" y="120712"/>
            <a:ext cx="8896099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1" y="1058909"/>
            <a:ext cx="8896099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595809" y="592056"/>
            <a:ext cx="603004" cy="391911"/>
            <a:chOff x="14011274" y="558089"/>
            <a:chExt cx="616263" cy="534039"/>
          </a:xfrm>
          <a:solidFill>
            <a:srgbClr val="000000"/>
          </a:solidFill>
        </p:grpSpPr>
        <p:sp>
          <p:nvSpPr>
            <p:cNvPr id="15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19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20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244" y="445757"/>
            <a:ext cx="1969560" cy="590673"/>
          </a:xfrm>
          <a:prstGeom prst="rect">
            <a:avLst/>
          </a:prstGeom>
        </p:spPr>
      </p:pic>
      <p:sp>
        <p:nvSpPr>
          <p:cNvPr id="24" name="Slide Number Placeholder 5"/>
          <p:cNvSpPr txBox="1">
            <a:spLocks/>
          </p:cNvSpPr>
          <p:nvPr/>
        </p:nvSpPr>
        <p:spPr>
          <a:xfrm>
            <a:off x="657703" y="6438148"/>
            <a:ext cx="1880631" cy="419853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1227619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: Magni-Ph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583267"/>
            <a:ext cx="12192000" cy="0"/>
          </a:xfrm>
          <a:prstGeom prst="line">
            <a:avLst/>
          </a:prstGeom>
          <a:ln w="9525" cmpd="sng">
            <a:solidFill>
              <a:srgbClr val="6DB33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Parallelogram 1"/>
          <p:cNvSpPr/>
          <p:nvPr/>
        </p:nvSpPr>
        <p:spPr>
          <a:xfrm>
            <a:off x="-14016" y="6327076"/>
            <a:ext cx="10359563" cy="530925"/>
          </a:xfrm>
          <a:custGeom>
            <a:avLst/>
            <a:gdLst>
              <a:gd name="connsiteX0" fmla="*/ 0 w 8641050"/>
              <a:gd name="connsiteY0" fmla="*/ 666929 h 666929"/>
              <a:gd name="connsiteX1" fmla="*/ 166732 w 8641050"/>
              <a:gd name="connsiteY1" fmla="*/ 0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11284 w 8641050"/>
              <a:gd name="connsiteY1" fmla="*/ 4572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0 w 8641050"/>
              <a:gd name="connsiteY0" fmla="*/ 666929 h 666929"/>
              <a:gd name="connsiteX1" fmla="*/ 2140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28449 w 8669499"/>
              <a:gd name="connsiteY0" fmla="*/ 666929 h 666929"/>
              <a:gd name="connsiteX1" fmla="*/ 12 w 8669499"/>
              <a:gd name="connsiteY1" fmla="*/ 13716 h 666929"/>
              <a:gd name="connsiteX2" fmla="*/ 8669499 w 8669499"/>
              <a:gd name="connsiteY2" fmla="*/ 0 h 666929"/>
              <a:gd name="connsiteX3" fmla="*/ 8502767 w 8669499"/>
              <a:gd name="connsiteY3" fmla="*/ 666929 h 666929"/>
              <a:gd name="connsiteX4" fmla="*/ 28449 w 8669499"/>
              <a:gd name="connsiteY4" fmla="*/ 666929 h 666929"/>
              <a:gd name="connsiteX0" fmla="*/ 28951 w 8670001"/>
              <a:gd name="connsiteY0" fmla="*/ 666929 h 666929"/>
              <a:gd name="connsiteX1" fmla="*/ 514 w 8670001"/>
              <a:gd name="connsiteY1" fmla="*/ 13716 h 666929"/>
              <a:gd name="connsiteX2" fmla="*/ 8670001 w 8670001"/>
              <a:gd name="connsiteY2" fmla="*/ 0 h 666929"/>
              <a:gd name="connsiteX3" fmla="*/ 8503269 w 8670001"/>
              <a:gd name="connsiteY3" fmla="*/ 666929 h 666929"/>
              <a:gd name="connsiteX4" fmla="*/ 28951 w 8670001"/>
              <a:gd name="connsiteY4" fmla="*/ 666929 h 666929"/>
              <a:gd name="connsiteX0" fmla="*/ 0 w 8641050"/>
              <a:gd name="connsiteY0" fmla="*/ 666929 h 666929"/>
              <a:gd name="connsiteX1" fmla="*/ 6508 w 8641050"/>
              <a:gd name="connsiteY1" fmla="*/ 9144 h 666929"/>
              <a:gd name="connsiteX2" fmla="*/ 8641050 w 8641050"/>
              <a:gd name="connsiteY2" fmla="*/ 0 h 666929"/>
              <a:gd name="connsiteX3" fmla="*/ 8474318 w 8641050"/>
              <a:gd name="connsiteY3" fmla="*/ 666929 h 666929"/>
              <a:gd name="connsiteX4" fmla="*/ 0 w 8641050"/>
              <a:gd name="connsiteY4" fmla="*/ 666929 h 666929"/>
              <a:gd name="connsiteX0" fmla="*/ 196 w 8641246"/>
              <a:gd name="connsiteY0" fmla="*/ 669474 h 669474"/>
              <a:gd name="connsiteX1" fmla="*/ 3079 w 8641246"/>
              <a:gd name="connsiteY1" fmla="*/ 306 h 669474"/>
              <a:gd name="connsiteX2" fmla="*/ 8641246 w 8641246"/>
              <a:gd name="connsiteY2" fmla="*/ 2545 h 669474"/>
              <a:gd name="connsiteX3" fmla="*/ 8474514 w 8641246"/>
              <a:gd name="connsiteY3" fmla="*/ 669474 h 669474"/>
              <a:gd name="connsiteX4" fmla="*/ 196 w 8641246"/>
              <a:gd name="connsiteY4" fmla="*/ 669474 h 669474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477010 w 8643742"/>
              <a:gd name="connsiteY3" fmla="*/ 666929 h 666929"/>
              <a:gd name="connsiteX4" fmla="*/ 2692 w 8643742"/>
              <a:gd name="connsiteY4" fmla="*/ 666929 h 666929"/>
              <a:gd name="connsiteX0" fmla="*/ 2692 w 8643742"/>
              <a:gd name="connsiteY0" fmla="*/ 666929 h 666929"/>
              <a:gd name="connsiteX1" fmla="*/ 1950 w 8643742"/>
              <a:gd name="connsiteY1" fmla="*/ 1556 h 666929"/>
              <a:gd name="connsiteX2" fmla="*/ 8643742 w 8643742"/>
              <a:gd name="connsiteY2" fmla="*/ 0 h 666929"/>
              <a:gd name="connsiteX3" fmla="*/ 8578420 w 8643742"/>
              <a:gd name="connsiteY3" fmla="*/ 666929 h 666929"/>
              <a:gd name="connsiteX4" fmla="*/ 2692 w 8643742"/>
              <a:gd name="connsiteY4" fmla="*/ 666929 h 666929"/>
              <a:gd name="connsiteX0" fmla="*/ 2692 w 8675433"/>
              <a:gd name="connsiteY0" fmla="*/ 671643 h 671643"/>
              <a:gd name="connsiteX1" fmla="*/ 1950 w 8675433"/>
              <a:gd name="connsiteY1" fmla="*/ 6270 h 671643"/>
              <a:gd name="connsiteX2" fmla="*/ 8675433 w 8675433"/>
              <a:gd name="connsiteY2" fmla="*/ 0 h 671643"/>
              <a:gd name="connsiteX3" fmla="*/ 8578420 w 8675433"/>
              <a:gd name="connsiteY3" fmla="*/ 671643 h 671643"/>
              <a:gd name="connsiteX4" fmla="*/ 2692 w 8675433"/>
              <a:gd name="connsiteY4" fmla="*/ 671643 h 671643"/>
              <a:gd name="connsiteX0" fmla="*/ 2692 w 8675433"/>
              <a:gd name="connsiteY0" fmla="*/ 671724 h 671724"/>
              <a:gd name="connsiteX1" fmla="*/ 1950 w 8675433"/>
              <a:gd name="connsiteY1" fmla="*/ 6351 h 671724"/>
              <a:gd name="connsiteX2" fmla="*/ 8675433 w 8675433"/>
              <a:gd name="connsiteY2" fmla="*/ 81 h 671724"/>
              <a:gd name="connsiteX3" fmla="*/ 8578420 w 8675433"/>
              <a:gd name="connsiteY3" fmla="*/ 671724 h 671724"/>
              <a:gd name="connsiteX4" fmla="*/ 2692 w 8675433"/>
              <a:gd name="connsiteY4" fmla="*/ 671724 h 67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5433" h="671724">
                <a:moveTo>
                  <a:pt x="2692" y="671724"/>
                </a:moveTo>
                <a:cubicBezTo>
                  <a:pt x="3405" y="452462"/>
                  <a:pt x="-3131" y="-7559"/>
                  <a:pt x="1950" y="6351"/>
                </a:cubicBezTo>
                <a:lnTo>
                  <a:pt x="8675433" y="81"/>
                </a:lnTo>
                <a:cubicBezTo>
                  <a:pt x="8674786" y="-6995"/>
                  <a:pt x="8610758" y="447843"/>
                  <a:pt x="8578420" y="671724"/>
                </a:cubicBezTo>
                <a:lnTo>
                  <a:pt x="2692" y="671724"/>
                </a:lnTo>
                <a:close/>
              </a:path>
            </a:pathLst>
          </a:custGeom>
          <a:solidFill>
            <a:srgbClr val="6DB3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  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07" y="6603763"/>
            <a:ext cx="3313124" cy="748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04261" y="120712"/>
            <a:ext cx="8231739" cy="1007499"/>
          </a:xfrm>
        </p:spPr>
        <p:txBody>
          <a:bodyPr anchor="b">
            <a:normAutofit/>
          </a:bodyPr>
          <a:lstStyle>
            <a:lvl1pPr algn="l"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0"/>
          </p:nvPr>
        </p:nvSpPr>
        <p:spPr>
          <a:xfrm>
            <a:off x="404261" y="1058909"/>
            <a:ext cx="8231739" cy="524358"/>
          </a:xfrm>
        </p:spPr>
        <p:txBody>
          <a:bodyPr>
            <a:normAutofit/>
          </a:bodyPr>
          <a:lstStyle>
            <a:lvl1pPr marL="0" indent="0" algn="l">
              <a:buNone/>
              <a:defRPr sz="2400" b="0" i="1" baseline="0">
                <a:solidFill>
                  <a:srgbClr val="919291"/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Slide Number Placeholder 4"/>
          <p:cNvSpPr txBox="1">
            <a:spLocks/>
          </p:cNvSpPr>
          <p:nvPr/>
        </p:nvSpPr>
        <p:spPr>
          <a:xfrm>
            <a:off x="4534887" y="6517894"/>
            <a:ext cx="1699864" cy="227879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900" b="1" i="0" baseline="0" dirty="0">
                <a:solidFill>
                  <a:srgbClr val="FFFFFF"/>
                </a:solidFill>
                <a:latin typeface="arial" charset="0"/>
                <a:cs typeface="Calibri"/>
              </a:rPr>
              <a:t>Confidential </a:t>
            </a:r>
            <a:endParaRPr lang="en-US" sz="900" b="1" i="0" baseline="0" dirty="0">
              <a:solidFill>
                <a:srgbClr val="00468C"/>
              </a:solidFill>
              <a:latin typeface="arial" charset="0"/>
              <a:cs typeface="Calibri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2880" y="6438148"/>
            <a:ext cx="474824" cy="387371"/>
          </a:xfrm>
          <a:prstGeom prst="rect">
            <a:avLst/>
          </a:prstGeom>
        </p:spPr>
        <p:txBody>
          <a:bodyPr anchor="ctr" anchorCtr="0"/>
          <a:lstStyle>
            <a:lvl1pPr>
              <a:defRPr sz="9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17704BF-9233-CE40-B0F0-08B3D81CA7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29" y="6321826"/>
            <a:ext cx="1477123" cy="356763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595809" y="592056"/>
            <a:ext cx="603004" cy="391911"/>
            <a:chOff x="14011274" y="558089"/>
            <a:chExt cx="616263" cy="534039"/>
          </a:xfrm>
          <a:solidFill>
            <a:srgbClr val="66973C"/>
          </a:solidFill>
        </p:grpSpPr>
        <p:sp>
          <p:nvSpPr>
            <p:cNvPr id="15" name="Parallelogram 6"/>
            <p:cNvSpPr/>
            <p:nvPr/>
          </p:nvSpPr>
          <p:spPr>
            <a:xfrm>
              <a:off x="14011274" y="970839"/>
              <a:ext cx="616263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17" name="Parallelogram 6"/>
            <p:cNvSpPr/>
            <p:nvPr/>
          </p:nvSpPr>
          <p:spPr>
            <a:xfrm>
              <a:off x="14055219" y="761289"/>
              <a:ext cx="572318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  <p:sp>
          <p:nvSpPr>
            <p:cNvPr id="19" name="Parallelogram 6"/>
            <p:cNvSpPr/>
            <p:nvPr/>
          </p:nvSpPr>
          <p:spPr>
            <a:xfrm>
              <a:off x="14096999" y="558089"/>
              <a:ext cx="530537" cy="121289"/>
            </a:xfrm>
            <a:custGeom>
              <a:avLst/>
              <a:gdLst>
                <a:gd name="connsiteX0" fmla="*/ 0 w 13264308"/>
                <a:gd name="connsiteY0" fmla="*/ 403249 h 403249"/>
                <a:gd name="connsiteX1" fmla="*/ 100812 w 13264308"/>
                <a:gd name="connsiteY1" fmla="*/ 0 h 403249"/>
                <a:gd name="connsiteX2" fmla="*/ 13264308 w 13264308"/>
                <a:gd name="connsiteY2" fmla="*/ 0 h 403249"/>
                <a:gd name="connsiteX3" fmla="*/ 13163496 w 13264308"/>
                <a:gd name="connsiteY3" fmla="*/ 403249 h 403249"/>
                <a:gd name="connsiteX4" fmla="*/ 0 w 13264308"/>
                <a:gd name="connsiteY4" fmla="*/ 403249 h 403249"/>
                <a:gd name="connsiteX0" fmla="*/ 0 w 13163496"/>
                <a:gd name="connsiteY0" fmla="*/ 403249 h 403249"/>
                <a:gd name="connsiteX1" fmla="*/ 100812 w 13163496"/>
                <a:gd name="connsiteY1" fmla="*/ 0 h 403249"/>
                <a:gd name="connsiteX2" fmla="*/ 13160986 w 13163496"/>
                <a:gd name="connsiteY2" fmla="*/ 0 h 403249"/>
                <a:gd name="connsiteX3" fmla="*/ 13163496 w 13163496"/>
                <a:gd name="connsiteY3" fmla="*/ 403249 h 403249"/>
                <a:gd name="connsiteX4" fmla="*/ 0 w 13163496"/>
                <a:gd name="connsiteY4" fmla="*/ 403249 h 403249"/>
                <a:gd name="connsiteX0" fmla="*/ 0 w 13163496"/>
                <a:gd name="connsiteY0" fmla="*/ 414089 h 414089"/>
                <a:gd name="connsiteX1" fmla="*/ 711188 w 13163496"/>
                <a:gd name="connsiteY1" fmla="*/ 0 h 414089"/>
                <a:gd name="connsiteX2" fmla="*/ 13160986 w 13163496"/>
                <a:gd name="connsiteY2" fmla="*/ 10840 h 414089"/>
                <a:gd name="connsiteX3" fmla="*/ 13163496 w 13163496"/>
                <a:gd name="connsiteY3" fmla="*/ 414089 h 414089"/>
                <a:gd name="connsiteX4" fmla="*/ 0 w 13163496"/>
                <a:gd name="connsiteY4" fmla="*/ 414089 h 41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63496" h="414089">
                  <a:moveTo>
                    <a:pt x="0" y="414089"/>
                  </a:moveTo>
                  <a:lnTo>
                    <a:pt x="711188" y="0"/>
                  </a:lnTo>
                  <a:lnTo>
                    <a:pt x="13160986" y="10840"/>
                  </a:lnTo>
                  <a:cubicBezTo>
                    <a:pt x="13161823" y="145256"/>
                    <a:pt x="13162659" y="279673"/>
                    <a:pt x="13163496" y="414089"/>
                  </a:cubicBezTo>
                  <a:lnTo>
                    <a:pt x="0" y="4140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2">
                      <a:lumMod val="50000"/>
                    </a:schemeClr>
                  </a:solidFill>
                </a:rPr>
                <a:t>      </a:t>
              </a: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6664" y="403938"/>
            <a:ext cx="2567137" cy="610013"/>
          </a:xfrm>
          <a:prstGeom prst="rect">
            <a:avLst/>
          </a:prstGeom>
        </p:spPr>
      </p:pic>
      <p:sp>
        <p:nvSpPr>
          <p:cNvPr id="22" name="Slide Number Placeholder 5"/>
          <p:cNvSpPr txBox="1">
            <a:spLocks/>
          </p:cNvSpPr>
          <p:nvPr/>
        </p:nvSpPr>
        <p:spPr>
          <a:xfrm>
            <a:off x="657704" y="6438148"/>
            <a:ext cx="1870637" cy="387371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8B00698-CA25-F747-9761-5F78FDCB77BD}" type="datetime4">
              <a:rPr lang="en-US" sz="900" smtClean="0"/>
              <a:pPr algn="l"/>
              <a:t>January 18, 2022</a:t>
            </a:fld>
            <a:endParaRPr lang="en-US" sz="900" dirty="0"/>
          </a:p>
        </p:txBody>
      </p:sp>
      <p:sp>
        <p:nvSpPr>
          <p:cNvPr id="24" name="Slide Number Placeholder 5"/>
          <p:cNvSpPr txBox="1">
            <a:spLocks/>
          </p:cNvSpPr>
          <p:nvPr/>
        </p:nvSpPr>
        <p:spPr>
          <a:xfrm>
            <a:off x="1449327" y="6438148"/>
            <a:ext cx="3438832" cy="38737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768058" rtl="0" eaLnBrk="1" latinLnBrk="0" hangingPunct="1">
              <a:defRPr sz="900" kern="1200" baseline="0">
                <a:solidFill>
                  <a:schemeClr val="bg1"/>
                </a:solidFill>
                <a:latin typeface="arial" charset="0"/>
                <a:ea typeface="+mn-ea"/>
                <a:cs typeface="+mn-cs"/>
              </a:defRPr>
            </a:lvl1pPr>
            <a:lvl2pPr marL="384029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8058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87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6115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20144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4173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88202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72231" algn="l" defTabSz="768058" rtl="0" eaLnBrk="1" latinLnBrk="0" hangingPunct="1"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/>
              <a:t>[Presentation Title]</a:t>
            </a:r>
          </a:p>
        </p:txBody>
      </p:sp>
    </p:spTree>
    <p:extLst>
      <p:ext uri="{BB962C8B-B14F-4D97-AF65-F5344CB8AC3E}">
        <p14:creationId xmlns:p14="http://schemas.microsoft.com/office/powerpoint/2010/main" val="3101070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900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  <p:sldLayoutId id="2147483832" r:id="rId15"/>
    <p:sldLayoutId id="2147483833" r:id="rId16"/>
    <p:sldLayoutId id="2147483834" r:id="rId17"/>
    <p:sldLayoutId id="2147483835" r:id="rId18"/>
    <p:sldLayoutId id="2147483836" r:id="rId19"/>
    <p:sldLayoutId id="2147483837" r:id="rId20"/>
    <p:sldLayoutId id="2147483838" r:id="rId21"/>
    <p:sldLayoutId id="2147483839" r:id="rId22"/>
    <p:sldLayoutId id="2147483840" r:id="rId23"/>
    <p:sldLayoutId id="2147483841" r:id="rId24"/>
    <p:sldLayoutId id="2147483842" r:id="rId25"/>
    <p:sldLayoutId id="2147483843" r:id="rId26"/>
    <p:sldLayoutId id="2147483844" r:id="rId27"/>
    <p:sldLayoutId id="2147483845" r:id="rId28"/>
    <p:sldLayoutId id="2147483846" r:id="rId29"/>
    <p:sldLayoutId id="2147483847" r:id="rId30"/>
    <p:sldLayoutId id="2147483848" r:id="rId31"/>
    <p:sldLayoutId id="2147483849" r:id="rId32"/>
    <p:sldLayoutId id="2147483850" r:id="rId33"/>
    <p:sldLayoutId id="2147483851" r:id="rId34"/>
    <p:sldLayoutId id="2147483852" r:id="rId35"/>
    <p:sldLayoutId id="2147483853" r:id="rId36"/>
    <p:sldLayoutId id="2147483857" r:id="rId37"/>
    <p:sldLayoutId id="2147483858" r:id="rId38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rgbClr val="505350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41"/>
        </a:buBlip>
        <a:defRPr sz="2600" b="1" i="0" kern="1200" baseline="0">
          <a:solidFill>
            <a:srgbClr val="6DB33F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05350"/>
        </a:buClr>
        <a:buFont typeface=".AppleSystemUIFont" charset="-120"/>
        <a:buChar char="-"/>
        <a:defRPr sz="2400" kern="1200" baseline="0">
          <a:solidFill>
            <a:srgbClr val="91929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05350"/>
        </a:buClr>
        <a:buFont typeface="Arial" panose="020B0604020202020204" pitchFamily="34" charset="0"/>
        <a:buChar char="•"/>
        <a:defRPr sz="2000" kern="1200" baseline="0">
          <a:solidFill>
            <a:srgbClr val="91929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05350"/>
        </a:buClr>
        <a:buFont typeface="Arial" panose="020B0604020202020204" pitchFamily="34" charset="0"/>
        <a:buChar char="•"/>
        <a:defRPr sz="1800" kern="1200" baseline="0">
          <a:solidFill>
            <a:srgbClr val="91929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05350"/>
        </a:buClr>
        <a:buFont typeface="Arial" panose="020B0604020202020204" pitchFamily="34" charset="0"/>
        <a:buChar char="•"/>
        <a:defRPr sz="1800" kern="1200" baseline="0">
          <a:solidFill>
            <a:srgbClr val="91929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763" name="Group 1">
            <a:extLst>
              <a:ext uri="{FF2B5EF4-FFF2-40B4-BE49-F238E27FC236}">
                <a16:creationId xmlns:a16="http://schemas.microsoft.com/office/drawing/2014/main" id="{0E4F4105-6619-40CA-8CE2-9EAA6D3BDCCB}"/>
              </a:ext>
            </a:extLst>
          </p:cNvPr>
          <p:cNvGrpSpPr>
            <a:grpSpLocks/>
          </p:cNvGrpSpPr>
          <p:nvPr/>
        </p:nvGrpSpPr>
        <p:grpSpPr bwMode="auto">
          <a:xfrm>
            <a:off x="1200156" y="88"/>
            <a:ext cx="10927425" cy="6812729"/>
            <a:chOff x="3034191" y="241138"/>
            <a:chExt cx="9258602" cy="7503204"/>
          </a:xfrm>
        </p:grpSpPr>
        <p:grpSp>
          <p:nvGrpSpPr>
            <p:cNvPr id="117765" name="Group 274">
              <a:extLst>
                <a:ext uri="{FF2B5EF4-FFF2-40B4-BE49-F238E27FC236}">
                  <a16:creationId xmlns:a16="http://schemas.microsoft.com/office/drawing/2014/main" id="{0ABD11D7-BA45-48B8-A84B-2BE5883185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80746" y="241138"/>
              <a:ext cx="6503516" cy="7484263"/>
              <a:chOff x="990" y="-15"/>
              <a:chExt cx="3780" cy="4350"/>
            </a:xfrm>
          </p:grpSpPr>
          <p:sp>
            <p:nvSpPr>
              <p:cNvPr id="64542" name="AutoShape 273">
                <a:extLst>
                  <a:ext uri="{FF2B5EF4-FFF2-40B4-BE49-F238E27FC236}">
                    <a16:creationId xmlns:a16="http://schemas.microsoft.com/office/drawing/2014/main" id="{93D92885-0726-4FD6-9065-66090C2F1F27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990" y="-15"/>
                <a:ext cx="3780" cy="4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43" name="Rectangle 275">
                <a:extLst>
                  <a:ext uri="{FF2B5EF4-FFF2-40B4-BE49-F238E27FC236}">
                    <a16:creationId xmlns:a16="http://schemas.microsoft.com/office/drawing/2014/main" id="{15D5D473-3F29-4053-A10C-E167387C0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70"/>
                <a:ext cx="635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he-IL" altLang="pl-PL" sz="1000" b="1">
                    <a:solidFill>
                      <a:srgbClr val="000099"/>
                    </a:solidFill>
                    <a:latin typeface="Arial" panose="020B0604020202020204" pitchFamily="34" charset="0"/>
                  </a:rPr>
                  <a:t>GQ154655 IBV H-120</a:t>
                </a:r>
                <a:endParaRPr lang="he-IL" altLang="pl-PL" sz="1800" b="1">
                  <a:solidFill>
                    <a:srgbClr val="000099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4544" name="Freeform 276">
                <a:extLst>
                  <a:ext uri="{FF2B5EF4-FFF2-40B4-BE49-F238E27FC236}">
                    <a16:creationId xmlns:a16="http://schemas.microsoft.com/office/drawing/2014/main" id="{5AA25ADD-95C3-4864-A79B-BE67DA1C3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" y="119"/>
                <a:ext cx="77" cy="69"/>
              </a:xfrm>
              <a:custGeom>
                <a:avLst/>
                <a:gdLst>
                  <a:gd name="T0" fmla="*/ 0 w 77"/>
                  <a:gd name="T1" fmla="*/ 69 h 69"/>
                  <a:gd name="T2" fmla="*/ 0 w 77"/>
                  <a:gd name="T3" fmla="*/ 0 h 69"/>
                  <a:gd name="T4" fmla="*/ 77 w 77"/>
                  <a:gd name="T5" fmla="*/ 0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7" h="69">
                    <a:moveTo>
                      <a:pt x="0" y="69"/>
                    </a:moveTo>
                    <a:lnTo>
                      <a:pt x="0" y="0"/>
                    </a:lnTo>
                    <a:lnTo>
                      <a:pt x="77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45" name="Rectangle 277">
                <a:extLst>
                  <a:ext uri="{FF2B5EF4-FFF2-40B4-BE49-F238E27FC236}">
                    <a16:creationId xmlns:a16="http://schemas.microsoft.com/office/drawing/2014/main" id="{FB179DE3-9ED6-4D95-99F1-4EB130FD4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1" y="214"/>
                <a:ext cx="962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DQ664534 IBV Massachusetts 41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46" name="Freeform 278">
                <a:extLst>
                  <a:ext uri="{FF2B5EF4-FFF2-40B4-BE49-F238E27FC236}">
                    <a16:creationId xmlns:a16="http://schemas.microsoft.com/office/drawing/2014/main" id="{6D15A4DA-3697-4058-AE37-5443D73E3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" y="194"/>
                <a:ext cx="78" cy="69"/>
              </a:xfrm>
              <a:custGeom>
                <a:avLst/>
                <a:gdLst>
                  <a:gd name="T0" fmla="*/ 0 w 78"/>
                  <a:gd name="T1" fmla="*/ 0 h 69"/>
                  <a:gd name="T2" fmla="*/ 0 w 78"/>
                  <a:gd name="T3" fmla="*/ 69 h 69"/>
                  <a:gd name="T4" fmla="*/ 78 w 78"/>
                  <a:gd name="T5" fmla="*/ 69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8" h="69">
                    <a:moveTo>
                      <a:pt x="0" y="0"/>
                    </a:moveTo>
                    <a:lnTo>
                      <a:pt x="0" y="69"/>
                    </a:lnTo>
                    <a:lnTo>
                      <a:pt x="78" y="6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47" name="Freeform 279">
                <a:extLst>
                  <a:ext uri="{FF2B5EF4-FFF2-40B4-BE49-F238E27FC236}">
                    <a16:creationId xmlns:a16="http://schemas.microsoft.com/office/drawing/2014/main" id="{9738330B-3C2F-438C-8033-CC1A5B650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" y="191"/>
                <a:ext cx="82" cy="105"/>
              </a:xfrm>
              <a:custGeom>
                <a:avLst/>
                <a:gdLst>
                  <a:gd name="T0" fmla="*/ 0 w 82"/>
                  <a:gd name="T1" fmla="*/ 105 h 105"/>
                  <a:gd name="T2" fmla="*/ 0 w 82"/>
                  <a:gd name="T3" fmla="*/ 0 h 105"/>
                  <a:gd name="T4" fmla="*/ 82 w 82"/>
                  <a:gd name="T5" fmla="*/ 0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2" h="105">
                    <a:moveTo>
                      <a:pt x="0" y="105"/>
                    </a:moveTo>
                    <a:lnTo>
                      <a:pt x="0" y="0"/>
                    </a:lnTo>
                    <a:lnTo>
                      <a:pt x="82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48" name="Rectangle 280">
                <a:extLst>
                  <a:ext uri="{FF2B5EF4-FFF2-40B4-BE49-F238E27FC236}">
                    <a16:creationId xmlns:a16="http://schemas.microsoft.com/office/drawing/2014/main" id="{A9FF744A-FBDD-4CDB-837F-F7DE54CF72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8" y="358"/>
                <a:ext cx="669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EU283057 Conn/Bvial1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49" name="Freeform 281">
                <a:extLst>
                  <a:ext uri="{FF2B5EF4-FFF2-40B4-BE49-F238E27FC236}">
                    <a16:creationId xmlns:a16="http://schemas.microsoft.com/office/drawing/2014/main" id="{39329FE2-A445-4C49-8DBF-2389D15B3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" y="302"/>
                <a:ext cx="177" cy="105"/>
              </a:xfrm>
              <a:custGeom>
                <a:avLst/>
                <a:gdLst>
                  <a:gd name="T0" fmla="*/ 0 w 177"/>
                  <a:gd name="T1" fmla="*/ 0 h 105"/>
                  <a:gd name="T2" fmla="*/ 0 w 177"/>
                  <a:gd name="T3" fmla="*/ 105 h 105"/>
                  <a:gd name="T4" fmla="*/ 177 w 177"/>
                  <a:gd name="T5" fmla="*/ 105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7" h="105">
                    <a:moveTo>
                      <a:pt x="0" y="0"/>
                    </a:moveTo>
                    <a:lnTo>
                      <a:pt x="0" y="105"/>
                    </a:lnTo>
                    <a:lnTo>
                      <a:pt x="177" y="105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50" name="Freeform 282">
                <a:extLst>
                  <a:ext uri="{FF2B5EF4-FFF2-40B4-BE49-F238E27FC236}">
                    <a16:creationId xmlns:a16="http://schemas.microsoft.com/office/drawing/2014/main" id="{6AE23F56-EC51-469C-920B-1C89611A1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" y="299"/>
                <a:ext cx="648" cy="403"/>
              </a:xfrm>
              <a:custGeom>
                <a:avLst/>
                <a:gdLst>
                  <a:gd name="T0" fmla="*/ 0 w 647"/>
                  <a:gd name="T1" fmla="*/ 402 h 402"/>
                  <a:gd name="T2" fmla="*/ 0 w 647"/>
                  <a:gd name="T3" fmla="*/ 0 h 402"/>
                  <a:gd name="T4" fmla="*/ 647 w 647"/>
                  <a:gd name="T5" fmla="*/ 0 h 4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47" h="402">
                    <a:moveTo>
                      <a:pt x="0" y="402"/>
                    </a:moveTo>
                    <a:lnTo>
                      <a:pt x="0" y="0"/>
                    </a:lnTo>
                    <a:lnTo>
                      <a:pt x="647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51" name="Rectangle 283">
                <a:extLst>
                  <a:ext uri="{FF2B5EF4-FFF2-40B4-BE49-F238E27FC236}">
                    <a16:creationId xmlns:a16="http://schemas.microsoft.com/office/drawing/2014/main" id="{FA2501C5-57E7-4D9A-80ED-A9FDDEAA5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2" y="502"/>
                <a:ext cx="553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DQ400359 IS/1201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52" name="Freeform 284">
                <a:extLst>
                  <a:ext uri="{FF2B5EF4-FFF2-40B4-BE49-F238E27FC236}">
                    <a16:creationId xmlns:a16="http://schemas.microsoft.com/office/drawing/2014/main" id="{6572FAD4-F5AC-44AF-B922-4F7A89E96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7" y="551"/>
                <a:ext cx="32" cy="69"/>
              </a:xfrm>
              <a:custGeom>
                <a:avLst/>
                <a:gdLst>
                  <a:gd name="T0" fmla="*/ 0 w 32"/>
                  <a:gd name="T1" fmla="*/ 69 h 69"/>
                  <a:gd name="T2" fmla="*/ 0 w 32"/>
                  <a:gd name="T3" fmla="*/ 0 h 69"/>
                  <a:gd name="T4" fmla="*/ 32 w 32"/>
                  <a:gd name="T5" fmla="*/ 0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2" h="69">
                    <a:moveTo>
                      <a:pt x="0" y="69"/>
                    </a:moveTo>
                    <a:lnTo>
                      <a:pt x="0" y="0"/>
                    </a:lnTo>
                    <a:lnTo>
                      <a:pt x="32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53" name="Rectangle 285">
                <a:extLst>
                  <a:ext uri="{FF2B5EF4-FFF2-40B4-BE49-F238E27FC236}">
                    <a16:creationId xmlns:a16="http://schemas.microsoft.com/office/drawing/2014/main" id="{EE87AAD9-E13A-4170-B6F3-6E7BF2490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4" y="646"/>
                <a:ext cx="602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FJ807931 QX K1583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54" name="Freeform 286">
                <a:extLst>
                  <a:ext uri="{FF2B5EF4-FFF2-40B4-BE49-F238E27FC236}">
                    <a16:creationId xmlns:a16="http://schemas.microsoft.com/office/drawing/2014/main" id="{BC803682-C992-4DC7-80ED-2959BBA51C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7" y="626"/>
                <a:ext cx="24" cy="69"/>
              </a:xfrm>
              <a:custGeom>
                <a:avLst/>
                <a:gdLst>
                  <a:gd name="T0" fmla="*/ 0 w 24"/>
                  <a:gd name="T1" fmla="*/ 0 h 69"/>
                  <a:gd name="T2" fmla="*/ 0 w 24"/>
                  <a:gd name="T3" fmla="*/ 69 h 69"/>
                  <a:gd name="T4" fmla="*/ 24 w 24"/>
                  <a:gd name="T5" fmla="*/ 69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4" h="69">
                    <a:moveTo>
                      <a:pt x="0" y="0"/>
                    </a:moveTo>
                    <a:lnTo>
                      <a:pt x="0" y="69"/>
                    </a:lnTo>
                    <a:lnTo>
                      <a:pt x="24" y="6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55" name="Freeform 287">
                <a:extLst>
                  <a:ext uri="{FF2B5EF4-FFF2-40B4-BE49-F238E27FC236}">
                    <a16:creationId xmlns:a16="http://schemas.microsoft.com/office/drawing/2014/main" id="{E4B88472-5ACF-4AF9-87D5-37054BCC8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2" y="623"/>
                <a:ext cx="135" cy="105"/>
              </a:xfrm>
              <a:custGeom>
                <a:avLst/>
                <a:gdLst>
                  <a:gd name="T0" fmla="*/ 0 w 135"/>
                  <a:gd name="T1" fmla="*/ 105 h 105"/>
                  <a:gd name="T2" fmla="*/ 0 w 135"/>
                  <a:gd name="T3" fmla="*/ 0 h 105"/>
                  <a:gd name="T4" fmla="*/ 135 w 135"/>
                  <a:gd name="T5" fmla="*/ 0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5" h="105">
                    <a:moveTo>
                      <a:pt x="0" y="105"/>
                    </a:moveTo>
                    <a:lnTo>
                      <a:pt x="0" y="0"/>
                    </a:lnTo>
                    <a:lnTo>
                      <a:pt x="135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56" name="Rectangle 288">
                <a:extLst>
                  <a:ext uri="{FF2B5EF4-FFF2-40B4-BE49-F238E27FC236}">
                    <a16:creationId xmlns:a16="http://schemas.microsoft.com/office/drawing/2014/main" id="{BA306E64-1AE6-4BC6-8E94-CF2F44865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790"/>
                <a:ext cx="478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FJ807946 KM91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57" name="Freeform 289">
                <a:extLst>
                  <a:ext uri="{FF2B5EF4-FFF2-40B4-BE49-F238E27FC236}">
                    <a16:creationId xmlns:a16="http://schemas.microsoft.com/office/drawing/2014/main" id="{5873E437-2FE3-460C-BCDF-AA61A7A23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2" y="734"/>
                <a:ext cx="108" cy="105"/>
              </a:xfrm>
              <a:custGeom>
                <a:avLst/>
                <a:gdLst>
                  <a:gd name="T0" fmla="*/ 0 w 107"/>
                  <a:gd name="T1" fmla="*/ 0 h 105"/>
                  <a:gd name="T2" fmla="*/ 0 w 107"/>
                  <a:gd name="T3" fmla="*/ 105 h 105"/>
                  <a:gd name="T4" fmla="*/ 107 w 107"/>
                  <a:gd name="T5" fmla="*/ 105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7" h="105">
                    <a:moveTo>
                      <a:pt x="0" y="0"/>
                    </a:moveTo>
                    <a:lnTo>
                      <a:pt x="0" y="105"/>
                    </a:lnTo>
                    <a:lnTo>
                      <a:pt x="107" y="105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58" name="Freeform 290">
                <a:extLst>
                  <a:ext uri="{FF2B5EF4-FFF2-40B4-BE49-F238E27FC236}">
                    <a16:creationId xmlns:a16="http://schemas.microsoft.com/office/drawing/2014/main" id="{C89A2BF4-CC26-4813-BC9F-4AF45F7FC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1" y="731"/>
                <a:ext cx="481" cy="123"/>
              </a:xfrm>
              <a:custGeom>
                <a:avLst/>
                <a:gdLst>
                  <a:gd name="T0" fmla="*/ 0 w 481"/>
                  <a:gd name="T1" fmla="*/ 123 h 123"/>
                  <a:gd name="T2" fmla="*/ 0 w 481"/>
                  <a:gd name="T3" fmla="*/ 0 h 123"/>
                  <a:gd name="T4" fmla="*/ 481 w 481"/>
                  <a:gd name="T5" fmla="*/ 0 h 12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1" h="123">
                    <a:moveTo>
                      <a:pt x="0" y="123"/>
                    </a:moveTo>
                    <a:lnTo>
                      <a:pt x="0" y="0"/>
                    </a:lnTo>
                    <a:lnTo>
                      <a:pt x="481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59" name="Rectangle 291">
                <a:extLst>
                  <a:ext uri="{FF2B5EF4-FFF2-40B4-BE49-F238E27FC236}">
                    <a16:creationId xmlns:a16="http://schemas.microsoft.com/office/drawing/2014/main" id="{C8EFBD7F-D3AE-44EF-AFBE-7AB3D9A24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4" y="934"/>
                <a:ext cx="586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DQ459474 YN05-01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60" name="Freeform 292">
                <a:extLst>
                  <a:ext uri="{FF2B5EF4-FFF2-40B4-BE49-F238E27FC236}">
                    <a16:creationId xmlns:a16="http://schemas.microsoft.com/office/drawing/2014/main" id="{823313E3-78FB-460E-B0B5-0C23C6614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1" y="860"/>
                <a:ext cx="550" cy="123"/>
              </a:xfrm>
              <a:custGeom>
                <a:avLst/>
                <a:gdLst>
                  <a:gd name="T0" fmla="*/ 0 w 550"/>
                  <a:gd name="T1" fmla="*/ 0 h 123"/>
                  <a:gd name="T2" fmla="*/ 0 w 550"/>
                  <a:gd name="T3" fmla="*/ 123 h 123"/>
                  <a:gd name="T4" fmla="*/ 550 w 550"/>
                  <a:gd name="T5" fmla="*/ 123 h 12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0" h="123">
                    <a:moveTo>
                      <a:pt x="0" y="0"/>
                    </a:moveTo>
                    <a:lnTo>
                      <a:pt x="0" y="123"/>
                    </a:lnTo>
                    <a:lnTo>
                      <a:pt x="550" y="123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61" name="Freeform 293">
                <a:extLst>
                  <a:ext uri="{FF2B5EF4-FFF2-40B4-BE49-F238E27FC236}">
                    <a16:creationId xmlns:a16="http://schemas.microsoft.com/office/drawing/2014/main" id="{935E9773-B961-418E-A782-37B4A8F34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" y="857"/>
                <a:ext cx="272" cy="249"/>
              </a:xfrm>
              <a:custGeom>
                <a:avLst/>
                <a:gdLst>
                  <a:gd name="T0" fmla="*/ 0 w 272"/>
                  <a:gd name="T1" fmla="*/ 249 h 249"/>
                  <a:gd name="T2" fmla="*/ 0 w 272"/>
                  <a:gd name="T3" fmla="*/ 0 h 249"/>
                  <a:gd name="T4" fmla="*/ 272 w 272"/>
                  <a:gd name="T5" fmla="*/ 0 h 24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72" h="249">
                    <a:moveTo>
                      <a:pt x="0" y="249"/>
                    </a:moveTo>
                    <a:lnTo>
                      <a:pt x="0" y="0"/>
                    </a:lnTo>
                    <a:lnTo>
                      <a:pt x="272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62" name="Rectangle 294">
                <a:extLst>
                  <a:ext uri="{FF2B5EF4-FFF2-40B4-BE49-F238E27FC236}">
                    <a16:creationId xmlns:a16="http://schemas.microsoft.com/office/drawing/2014/main" id="{DEC0E01C-1494-4DF2-8317-86F38DD8B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1" y="1078"/>
                <a:ext cx="876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AF093793 IBV 4/91 attenuated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63" name="Freeform 295">
                <a:extLst>
                  <a:ext uri="{FF2B5EF4-FFF2-40B4-BE49-F238E27FC236}">
                    <a16:creationId xmlns:a16="http://schemas.microsoft.com/office/drawing/2014/main" id="{98665009-3373-4AA3-86AF-CFC4FE323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1127"/>
                <a:ext cx="9" cy="69"/>
              </a:xfrm>
              <a:custGeom>
                <a:avLst/>
                <a:gdLst>
                  <a:gd name="T0" fmla="*/ 0 w 9"/>
                  <a:gd name="T1" fmla="*/ 69 h 69"/>
                  <a:gd name="T2" fmla="*/ 0 w 9"/>
                  <a:gd name="T3" fmla="*/ 0 h 69"/>
                  <a:gd name="T4" fmla="*/ 9 w 9"/>
                  <a:gd name="T5" fmla="*/ 0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69">
                    <a:moveTo>
                      <a:pt x="0" y="69"/>
                    </a:moveTo>
                    <a:lnTo>
                      <a:pt x="0" y="0"/>
                    </a:lnTo>
                    <a:lnTo>
                      <a:pt x="9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64" name="Rectangle 296">
                <a:extLst>
                  <a:ext uri="{FF2B5EF4-FFF2-40B4-BE49-F238E27FC236}">
                    <a16:creationId xmlns:a16="http://schemas.microsoft.com/office/drawing/2014/main" id="{FF5453E4-8C80-4850-8559-D7D48A8DA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8" y="1222"/>
                <a:ext cx="784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AF093794 IBV 4/91 virulent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65" name="Freeform 297">
                <a:extLst>
                  <a:ext uri="{FF2B5EF4-FFF2-40B4-BE49-F238E27FC236}">
                    <a16:creationId xmlns:a16="http://schemas.microsoft.com/office/drawing/2014/main" id="{8E5F8009-B070-42DB-A02E-B66CD8737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1202"/>
                <a:ext cx="6" cy="69"/>
              </a:xfrm>
              <a:custGeom>
                <a:avLst/>
                <a:gdLst>
                  <a:gd name="T0" fmla="*/ 0 w 6"/>
                  <a:gd name="T1" fmla="*/ 0 h 69"/>
                  <a:gd name="T2" fmla="*/ 0 w 6"/>
                  <a:gd name="T3" fmla="*/ 69 h 69"/>
                  <a:gd name="T4" fmla="*/ 6 w 6"/>
                  <a:gd name="T5" fmla="*/ 69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69">
                    <a:moveTo>
                      <a:pt x="0" y="0"/>
                    </a:moveTo>
                    <a:lnTo>
                      <a:pt x="0" y="69"/>
                    </a:lnTo>
                    <a:lnTo>
                      <a:pt x="6" y="6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66" name="Freeform 298">
                <a:extLst>
                  <a:ext uri="{FF2B5EF4-FFF2-40B4-BE49-F238E27FC236}">
                    <a16:creationId xmlns:a16="http://schemas.microsoft.com/office/drawing/2014/main" id="{B073A07F-CBA1-40F3-A8FE-3333924B8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9" y="1199"/>
                <a:ext cx="180" cy="160"/>
              </a:xfrm>
              <a:custGeom>
                <a:avLst/>
                <a:gdLst>
                  <a:gd name="T0" fmla="*/ 0 w 180"/>
                  <a:gd name="T1" fmla="*/ 159 h 159"/>
                  <a:gd name="T2" fmla="*/ 0 w 180"/>
                  <a:gd name="T3" fmla="*/ 0 h 159"/>
                  <a:gd name="T4" fmla="*/ 180 w 180"/>
                  <a:gd name="T5" fmla="*/ 0 h 15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0" h="159">
                    <a:moveTo>
                      <a:pt x="0" y="159"/>
                    </a:moveTo>
                    <a:lnTo>
                      <a:pt x="0" y="0"/>
                    </a:lnTo>
                    <a:lnTo>
                      <a:pt x="180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67" name="Rectangle 299">
                <a:extLst>
                  <a:ext uri="{FF2B5EF4-FFF2-40B4-BE49-F238E27FC236}">
                    <a16:creationId xmlns:a16="http://schemas.microsoft.com/office/drawing/2014/main" id="{871BE5D8-3FCF-4552-AAB7-63E87126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0" y="1366"/>
                <a:ext cx="665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EU350550 IBV IS/1366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68" name="Freeform 300">
                <a:extLst>
                  <a:ext uri="{FF2B5EF4-FFF2-40B4-BE49-F238E27FC236}">
                    <a16:creationId xmlns:a16="http://schemas.microsoft.com/office/drawing/2014/main" id="{24D5954B-DC8D-4E8E-8772-3EA8D733F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4" y="1415"/>
                <a:ext cx="183" cy="105"/>
              </a:xfrm>
              <a:custGeom>
                <a:avLst/>
                <a:gdLst>
                  <a:gd name="T0" fmla="*/ 0 w 183"/>
                  <a:gd name="T1" fmla="*/ 105 h 105"/>
                  <a:gd name="T2" fmla="*/ 0 w 183"/>
                  <a:gd name="T3" fmla="*/ 0 h 105"/>
                  <a:gd name="T4" fmla="*/ 183 w 183"/>
                  <a:gd name="T5" fmla="*/ 0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3" h="105">
                    <a:moveTo>
                      <a:pt x="0" y="105"/>
                    </a:moveTo>
                    <a:lnTo>
                      <a:pt x="0" y="0"/>
                    </a:lnTo>
                    <a:lnTo>
                      <a:pt x="183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69" name="Rectangle 301">
                <a:extLst>
                  <a:ext uri="{FF2B5EF4-FFF2-40B4-BE49-F238E27FC236}">
                    <a16:creationId xmlns:a16="http://schemas.microsoft.com/office/drawing/2014/main" id="{4665CD7D-6EC0-47E0-AB9C-C54339DE6D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6" y="1510"/>
                <a:ext cx="693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AF093795 IBV Variant 1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70" name="Freeform 302">
                <a:extLst>
                  <a:ext uri="{FF2B5EF4-FFF2-40B4-BE49-F238E27FC236}">
                    <a16:creationId xmlns:a16="http://schemas.microsoft.com/office/drawing/2014/main" id="{4C9D9FCC-6DB6-4F23-A1C7-7B29A4E0D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1" y="1559"/>
                <a:ext cx="2" cy="69"/>
              </a:xfrm>
              <a:custGeom>
                <a:avLst/>
                <a:gdLst>
                  <a:gd name="T0" fmla="*/ 0 w 2"/>
                  <a:gd name="T1" fmla="*/ 69 h 69"/>
                  <a:gd name="T2" fmla="*/ 0 w 2"/>
                  <a:gd name="T3" fmla="*/ 0 h 69"/>
                  <a:gd name="T4" fmla="*/ 2 w 2"/>
                  <a:gd name="T5" fmla="*/ 0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" h="69">
                    <a:moveTo>
                      <a:pt x="0" y="69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123" name="Rectangle 303">
                <a:extLst>
                  <a:ext uri="{FF2B5EF4-FFF2-40B4-BE49-F238E27FC236}">
                    <a16:creationId xmlns:a16="http://schemas.microsoft.com/office/drawing/2014/main" id="{46D70CE4-0574-4C42-AC45-092701F20B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6" y="1654"/>
                <a:ext cx="932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sz="1000" dirty="0">
                    <a:solidFill>
                      <a:srgbClr val="000000"/>
                    </a:solidFill>
                  </a:rPr>
                  <a:t> </a:t>
                </a:r>
                <a:r>
                  <a:rPr lang="he-IL" sz="1050" b="1" dirty="0">
                    <a:solidFill>
                      <a:srgbClr val="000099"/>
                    </a:solidFill>
                  </a:rPr>
                  <a:t>JQ</a:t>
                </a:r>
                <a:r>
                  <a:rPr lang="he-IL" sz="1050" b="1" dirty="0" err="1">
                    <a:solidFill>
                      <a:srgbClr val="000099"/>
                    </a:solidFill>
                  </a:rPr>
                  <a:t>946056</a:t>
                </a:r>
                <a:r>
                  <a:rPr lang="he-IL" sz="1050" b="1" dirty="0">
                    <a:solidFill>
                      <a:srgbClr val="000099"/>
                    </a:solidFill>
                  </a:rPr>
                  <a:t> I</a:t>
                </a:r>
                <a:r>
                  <a:rPr lang="he-IL" sz="1050" b="1" dirty="0" err="1">
                    <a:solidFill>
                      <a:srgbClr val="000099"/>
                    </a:solidFill>
                  </a:rPr>
                  <a:t>B </a:t>
                </a:r>
                <a:r>
                  <a:rPr lang="he-IL" sz="1050" b="1" dirty="0">
                    <a:solidFill>
                      <a:srgbClr val="000099"/>
                    </a:solidFill>
                  </a:rPr>
                  <a:t>VA</a:t>
                </a:r>
                <a:r>
                  <a:rPr lang="he-IL" sz="1050" b="1" dirty="0" err="1">
                    <a:solidFill>
                      <a:srgbClr val="000099"/>
                    </a:solidFill>
                  </a:rPr>
                  <a:t>R 233A A</a:t>
                </a:r>
                <a:r>
                  <a:rPr lang="he-IL" sz="1050" b="1" dirty="0">
                    <a:solidFill>
                      <a:srgbClr val="000099"/>
                    </a:solidFill>
                  </a:rPr>
                  <a:t>BIC</a:t>
                </a:r>
                <a:endParaRPr lang="he-IL" sz="2000" b="1" dirty="0">
                  <a:solidFill>
                    <a:srgbClr val="000099"/>
                  </a:solidFill>
                </a:endParaRPr>
              </a:p>
            </p:txBody>
          </p:sp>
          <p:sp>
            <p:nvSpPr>
              <p:cNvPr id="64572" name="Freeform 304">
                <a:extLst>
                  <a:ext uri="{FF2B5EF4-FFF2-40B4-BE49-F238E27FC236}">
                    <a16:creationId xmlns:a16="http://schemas.microsoft.com/office/drawing/2014/main" id="{5420C5E9-4B24-45B7-9157-9262FDE3E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1" y="1634"/>
                <a:ext cx="12" cy="69"/>
              </a:xfrm>
              <a:custGeom>
                <a:avLst/>
                <a:gdLst>
                  <a:gd name="T0" fmla="*/ 0 w 12"/>
                  <a:gd name="T1" fmla="*/ 0 h 69"/>
                  <a:gd name="T2" fmla="*/ 0 w 12"/>
                  <a:gd name="T3" fmla="*/ 69 h 69"/>
                  <a:gd name="T4" fmla="*/ 12 w 12"/>
                  <a:gd name="T5" fmla="*/ 69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69">
                    <a:moveTo>
                      <a:pt x="0" y="0"/>
                    </a:moveTo>
                    <a:lnTo>
                      <a:pt x="0" y="69"/>
                    </a:lnTo>
                    <a:lnTo>
                      <a:pt x="12" y="6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73" name="Freeform 305">
                <a:extLst>
                  <a:ext uri="{FF2B5EF4-FFF2-40B4-BE49-F238E27FC236}">
                    <a16:creationId xmlns:a16="http://schemas.microsoft.com/office/drawing/2014/main" id="{8D3596C8-478E-4D96-85DF-B55FBFEB4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4" y="1526"/>
                <a:ext cx="87" cy="105"/>
              </a:xfrm>
              <a:custGeom>
                <a:avLst/>
                <a:gdLst>
                  <a:gd name="T0" fmla="*/ 0 w 87"/>
                  <a:gd name="T1" fmla="*/ 0 h 105"/>
                  <a:gd name="T2" fmla="*/ 0 w 87"/>
                  <a:gd name="T3" fmla="*/ 105 h 105"/>
                  <a:gd name="T4" fmla="*/ 87 w 87"/>
                  <a:gd name="T5" fmla="*/ 105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7" h="105">
                    <a:moveTo>
                      <a:pt x="0" y="0"/>
                    </a:moveTo>
                    <a:lnTo>
                      <a:pt x="0" y="105"/>
                    </a:lnTo>
                    <a:lnTo>
                      <a:pt x="87" y="105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74" name="Freeform 306">
                <a:extLst>
                  <a:ext uri="{FF2B5EF4-FFF2-40B4-BE49-F238E27FC236}">
                    <a16:creationId xmlns:a16="http://schemas.microsoft.com/office/drawing/2014/main" id="{381FA0A7-99EC-409C-BB48-B0D1FC8CDE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9" y="1364"/>
                <a:ext cx="105" cy="160"/>
              </a:xfrm>
              <a:custGeom>
                <a:avLst/>
                <a:gdLst>
                  <a:gd name="T0" fmla="*/ 0 w 105"/>
                  <a:gd name="T1" fmla="*/ 0 h 159"/>
                  <a:gd name="T2" fmla="*/ 0 w 105"/>
                  <a:gd name="T3" fmla="*/ 159 h 159"/>
                  <a:gd name="T4" fmla="*/ 105 w 105"/>
                  <a:gd name="T5" fmla="*/ 159 h 15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5" h="159">
                    <a:moveTo>
                      <a:pt x="0" y="0"/>
                    </a:moveTo>
                    <a:lnTo>
                      <a:pt x="0" y="159"/>
                    </a:lnTo>
                    <a:lnTo>
                      <a:pt x="105" y="15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75" name="Freeform 307">
                <a:extLst>
                  <a:ext uri="{FF2B5EF4-FFF2-40B4-BE49-F238E27FC236}">
                    <a16:creationId xmlns:a16="http://schemas.microsoft.com/office/drawing/2014/main" id="{2533F625-E9F8-4951-B721-069184F58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" y="1112"/>
                <a:ext cx="570" cy="249"/>
              </a:xfrm>
              <a:custGeom>
                <a:avLst/>
                <a:gdLst>
                  <a:gd name="T0" fmla="*/ 0 w 570"/>
                  <a:gd name="T1" fmla="*/ 0 h 249"/>
                  <a:gd name="T2" fmla="*/ 0 w 570"/>
                  <a:gd name="T3" fmla="*/ 249 h 249"/>
                  <a:gd name="T4" fmla="*/ 570 w 570"/>
                  <a:gd name="T5" fmla="*/ 249 h 24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70" h="249">
                    <a:moveTo>
                      <a:pt x="0" y="0"/>
                    </a:moveTo>
                    <a:lnTo>
                      <a:pt x="0" y="249"/>
                    </a:lnTo>
                    <a:lnTo>
                      <a:pt x="570" y="24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76" name="Freeform 308">
                <a:extLst>
                  <a:ext uri="{FF2B5EF4-FFF2-40B4-BE49-F238E27FC236}">
                    <a16:creationId xmlns:a16="http://schemas.microsoft.com/office/drawing/2014/main" id="{D2B7E7EC-5127-4156-BF97-88C7BBD08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" y="707"/>
                <a:ext cx="79" cy="403"/>
              </a:xfrm>
              <a:custGeom>
                <a:avLst/>
                <a:gdLst>
                  <a:gd name="T0" fmla="*/ 0 w 78"/>
                  <a:gd name="T1" fmla="*/ 0 h 402"/>
                  <a:gd name="T2" fmla="*/ 0 w 78"/>
                  <a:gd name="T3" fmla="*/ 402 h 402"/>
                  <a:gd name="T4" fmla="*/ 78 w 78"/>
                  <a:gd name="T5" fmla="*/ 402 h 4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8" h="402">
                    <a:moveTo>
                      <a:pt x="0" y="0"/>
                    </a:moveTo>
                    <a:lnTo>
                      <a:pt x="0" y="402"/>
                    </a:lnTo>
                    <a:lnTo>
                      <a:pt x="78" y="402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77" name="Freeform 309">
                <a:extLst>
                  <a:ext uri="{FF2B5EF4-FFF2-40B4-BE49-F238E27FC236}">
                    <a16:creationId xmlns:a16="http://schemas.microsoft.com/office/drawing/2014/main" id="{BB73F7AF-5D27-4637-A5FF-E84795BB6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6" y="704"/>
                <a:ext cx="74" cy="685"/>
              </a:xfrm>
              <a:custGeom>
                <a:avLst/>
                <a:gdLst>
                  <a:gd name="T0" fmla="*/ 0 w 75"/>
                  <a:gd name="T1" fmla="*/ 685 h 685"/>
                  <a:gd name="T2" fmla="*/ 0 w 75"/>
                  <a:gd name="T3" fmla="*/ 0 h 685"/>
                  <a:gd name="T4" fmla="*/ 75 w 75"/>
                  <a:gd name="T5" fmla="*/ 0 h 68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5" h="685">
                    <a:moveTo>
                      <a:pt x="0" y="685"/>
                    </a:moveTo>
                    <a:lnTo>
                      <a:pt x="0" y="0"/>
                    </a:lnTo>
                    <a:lnTo>
                      <a:pt x="75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78" name="Rectangle 310">
                <a:extLst>
                  <a:ext uri="{FF2B5EF4-FFF2-40B4-BE49-F238E27FC236}">
                    <a16:creationId xmlns:a16="http://schemas.microsoft.com/office/drawing/2014/main" id="{E688D726-AF0E-48C7-9178-5C34A66F17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5" y="1799"/>
                <a:ext cx="602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AY279533 IS/885 S1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79" name="Freeform 311">
                <a:extLst>
                  <a:ext uri="{FF2B5EF4-FFF2-40B4-BE49-F238E27FC236}">
                    <a16:creationId xmlns:a16="http://schemas.microsoft.com/office/drawing/2014/main" id="{892AE372-A7B8-467A-972D-CDD1DFFCF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1" y="1847"/>
                <a:ext cx="101" cy="69"/>
              </a:xfrm>
              <a:custGeom>
                <a:avLst/>
                <a:gdLst>
                  <a:gd name="T0" fmla="*/ 0 w 101"/>
                  <a:gd name="T1" fmla="*/ 69 h 69"/>
                  <a:gd name="T2" fmla="*/ 0 w 101"/>
                  <a:gd name="T3" fmla="*/ 0 h 69"/>
                  <a:gd name="T4" fmla="*/ 101 w 101"/>
                  <a:gd name="T5" fmla="*/ 0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1" h="69">
                    <a:moveTo>
                      <a:pt x="0" y="69"/>
                    </a:moveTo>
                    <a:lnTo>
                      <a:pt x="0" y="0"/>
                    </a:lnTo>
                    <a:lnTo>
                      <a:pt x="101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80" name="Rectangle 312">
                <a:extLst>
                  <a:ext uri="{FF2B5EF4-FFF2-40B4-BE49-F238E27FC236}">
                    <a16:creationId xmlns:a16="http://schemas.microsoft.com/office/drawing/2014/main" id="{E2342880-B27A-4053-AA96-6E0FE43BF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" y="1942"/>
                <a:ext cx="689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AY091552 Israel/720/99</a:t>
                </a:r>
                <a:endParaRPr lang="he-IL" altLang="pl-PL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4581" name="Freeform 313">
                <a:extLst>
                  <a:ext uri="{FF2B5EF4-FFF2-40B4-BE49-F238E27FC236}">
                    <a16:creationId xmlns:a16="http://schemas.microsoft.com/office/drawing/2014/main" id="{0C3C6DDD-3BC8-4ED2-AC98-A1554DD5B9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1" y="1922"/>
                <a:ext cx="12" cy="69"/>
              </a:xfrm>
              <a:custGeom>
                <a:avLst/>
                <a:gdLst>
                  <a:gd name="T0" fmla="*/ 0 w 12"/>
                  <a:gd name="T1" fmla="*/ 0 h 69"/>
                  <a:gd name="T2" fmla="*/ 0 w 12"/>
                  <a:gd name="T3" fmla="*/ 69 h 69"/>
                  <a:gd name="T4" fmla="*/ 12 w 12"/>
                  <a:gd name="T5" fmla="*/ 69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69">
                    <a:moveTo>
                      <a:pt x="0" y="0"/>
                    </a:moveTo>
                    <a:lnTo>
                      <a:pt x="0" y="69"/>
                    </a:lnTo>
                    <a:lnTo>
                      <a:pt x="12" y="6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82" name="Freeform 314">
                <a:extLst>
                  <a:ext uri="{FF2B5EF4-FFF2-40B4-BE49-F238E27FC236}">
                    <a16:creationId xmlns:a16="http://schemas.microsoft.com/office/drawing/2014/main" id="{3BA472B3-088D-40F8-BA4D-983FDA89D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920"/>
                <a:ext cx="15" cy="159"/>
              </a:xfrm>
              <a:custGeom>
                <a:avLst/>
                <a:gdLst>
                  <a:gd name="T0" fmla="*/ 0 w 15"/>
                  <a:gd name="T1" fmla="*/ 159 h 159"/>
                  <a:gd name="T2" fmla="*/ 0 w 15"/>
                  <a:gd name="T3" fmla="*/ 0 h 159"/>
                  <a:gd name="T4" fmla="*/ 15 w 15"/>
                  <a:gd name="T5" fmla="*/ 0 h 15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59">
                    <a:moveTo>
                      <a:pt x="0" y="159"/>
                    </a:moveTo>
                    <a:lnTo>
                      <a:pt x="0" y="0"/>
                    </a:lnTo>
                    <a:lnTo>
                      <a:pt x="15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83" name="Rectangle 315">
                <a:extLst>
                  <a:ext uri="{FF2B5EF4-FFF2-40B4-BE49-F238E27FC236}">
                    <a16:creationId xmlns:a16="http://schemas.microsoft.com/office/drawing/2014/main" id="{03558F51-602A-4E9A-972B-6207C4591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0" y="2086"/>
                <a:ext cx="777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EU368592 </a:t>
                </a: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Egypt/Zag/07-01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84" name="Freeform 316">
                <a:extLst>
                  <a:ext uri="{FF2B5EF4-FFF2-40B4-BE49-F238E27FC236}">
                    <a16:creationId xmlns:a16="http://schemas.microsoft.com/office/drawing/2014/main" id="{0DBC7ADB-F3B8-4E00-9554-61FB92DF7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3" y="2136"/>
                <a:ext cx="14" cy="105"/>
              </a:xfrm>
              <a:custGeom>
                <a:avLst/>
                <a:gdLst>
                  <a:gd name="T0" fmla="*/ 0 w 14"/>
                  <a:gd name="T1" fmla="*/ 105 h 105"/>
                  <a:gd name="T2" fmla="*/ 0 w 14"/>
                  <a:gd name="T3" fmla="*/ 0 h 105"/>
                  <a:gd name="T4" fmla="*/ 14 w 14"/>
                  <a:gd name="T5" fmla="*/ 0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105">
                    <a:moveTo>
                      <a:pt x="0" y="105"/>
                    </a:moveTo>
                    <a:lnTo>
                      <a:pt x="0" y="0"/>
                    </a:lnTo>
                    <a:lnTo>
                      <a:pt x="14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85" name="Rectangle 317">
                <a:extLst>
                  <a:ext uri="{FF2B5EF4-FFF2-40B4-BE49-F238E27FC236}">
                    <a16:creationId xmlns:a16="http://schemas.microsoft.com/office/drawing/2014/main" id="{ABDCE9F2-6935-4252-9571-62C3D86E4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7" y="2231"/>
                <a:ext cx="438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IBV IS/2006/08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86" name="Freeform 318">
                <a:extLst>
                  <a:ext uri="{FF2B5EF4-FFF2-40B4-BE49-F238E27FC236}">
                    <a16:creationId xmlns:a16="http://schemas.microsoft.com/office/drawing/2014/main" id="{54C81DD1-3EC2-4A90-8722-8E3F91D81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279"/>
                <a:ext cx="12" cy="69"/>
              </a:xfrm>
              <a:custGeom>
                <a:avLst/>
                <a:gdLst>
                  <a:gd name="T0" fmla="*/ 0 w 12"/>
                  <a:gd name="T1" fmla="*/ 69 h 69"/>
                  <a:gd name="T2" fmla="*/ 0 w 12"/>
                  <a:gd name="T3" fmla="*/ 0 h 69"/>
                  <a:gd name="T4" fmla="*/ 12 w 12"/>
                  <a:gd name="T5" fmla="*/ 0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69">
                    <a:moveTo>
                      <a:pt x="0" y="69"/>
                    </a:moveTo>
                    <a:lnTo>
                      <a:pt x="0" y="0"/>
                    </a:lnTo>
                    <a:lnTo>
                      <a:pt x="12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87" name="Rectangle 319">
                <a:extLst>
                  <a:ext uri="{FF2B5EF4-FFF2-40B4-BE49-F238E27FC236}">
                    <a16:creationId xmlns:a16="http://schemas.microsoft.com/office/drawing/2014/main" id="{578FCD2F-10EA-4748-8A84-9FCCB0FC18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5" y="2374"/>
                <a:ext cx="731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GQ281656 Iraq </a:t>
                </a: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Sul/01/09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88" name="Freeform 320">
                <a:extLst>
                  <a:ext uri="{FF2B5EF4-FFF2-40B4-BE49-F238E27FC236}">
                    <a16:creationId xmlns:a16="http://schemas.microsoft.com/office/drawing/2014/main" id="{AC2D14D1-1C30-4BEA-B8A3-3D2B487A8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354"/>
                <a:ext cx="30" cy="69"/>
              </a:xfrm>
              <a:custGeom>
                <a:avLst/>
                <a:gdLst>
                  <a:gd name="T0" fmla="*/ 0 w 30"/>
                  <a:gd name="T1" fmla="*/ 0 h 69"/>
                  <a:gd name="T2" fmla="*/ 0 w 30"/>
                  <a:gd name="T3" fmla="*/ 69 h 69"/>
                  <a:gd name="T4" fmla="*/ 30 w 30"/>
                  <a:gd name="T5" fmla="*/ 69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" h="69">
                    <a:moveTo>
                      <a:pt x="0" y="0"/>
                    </a:moveTo>
                    <a:lnTo>
                      <a:pt x="0" y="69"/>
                    </a:lnTo>
                    <a:lnTo>
                      <a:pt x="30" y="6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89" name="Freeform 321">
                <a:extLst>
                  <a:ext uri="{FF2B5EF4-FFF2-40B4-BE49-F238E27FC236}">
                    <a16:creationId xmlns:a16="http://schemas.microsoft.com/office/drawing/2014/main" id="{EAC92FFF-BE19-449A-9D4D-0A72F2824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3" y="2246"/>
                <a:ext cx="29" cy="106"/>
              </a:xfrm>
              <a:custGeom>
                <a:avLst/>
                <a:gdLst>
                  <a:gd name="T0" fmla="*/ 0 w 29"/>
                  <a:gd name="T1" fmla="*/ 0 h 105"/>
                  <a:gd name="T2" fmla="*/ 0 w 29"/>
                  <a:gd name="T3" fmla="*/ 105 h 105"/>
                  <a:gd name="T4" fmla="*/ 29 w 29"/>
                  <a:gd name="T5" fmla="*/ 105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9" h="105">
                    <a:moveTo>
                      <a:pt x="0" y="0"/>
                    </a:moveTo>
                    <a:lnTo>
                      <a:pt x="0" y="105"/>
                    </a:lnTo>
                    <a:lnTo>
                      <a:pt x="29" y="105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90" name="Freeform 322">
                <a:extLst>
                  <a:ext uri="{FF2B5EF4-FFF2-40B4-BE49-F238E27FC236}">
                    <a16:creationId xmlns:a16="http://schemas.microsoft.com/office/drawing/2014/main" id="{35111388-B6C3-4E06-BD10-1CDDE3DAA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2084"/>
                <a:ext cx="27" cy="159"/>
              </a:xfrm>
              <a:custGeom>
                <a:avLst/>
                <a:gdLst>
                  <a:gd name="T0" fmla="*/ 0 w 27"/>
                  <a:gd name="T1" fmla="*/ 0 h 159"/>
                  <a:gd name="T2" fmla="*/ 0 w 27"/>
                  <a:gd name="T3" fmla="*/ 159 h 159"/>
                  <a:gd name="T4" fmla="*/ 27 w 27"/>
                  <a:gd name="T5" fmla="*/ 159 h 15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7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7" y="15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91" name="Freeform 323">
                <a:extLst>
                  <a:ext uri="{FF2B5EF4-FFF2-40B4-BE49-F238E27FC236}">
                    <a16:creationId xmlns:a16="http://schemas.microsoft.com/office/drawing/2014/main" id="{4CF5F383-5032-4FEC-ADB2-93B20220A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6" y="1395"/>
                <a:ext cx="930" cy="686"/>
              </a:xfrm>
              <a:custGeom>
                <a:avLst/>
                <a:gdLst>
                  <a:gd name="T0" fmla="*/ 0 w 930"/>
                  <a:gd name="T1" fmla="*/ 0 h 686"/>
                  <a:gd name="T2" fmla="*/ 0 w 930"/>
                  <a:gd name="T3" fmla="*/ 686 h 686"/>
                  <a:gd name="T4" fmla="*/ 930 w 930"/>
                  <a:gd name="T5" fmla="*/ 686 h 68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30" h="686">
                    <a:moveTo>
                      <a:pt x="0" y="0"/>
                    </a:moveTo>
                    <a:lnTo>
                      <a:pt x="0" y="686"/>
                    </a:lnTo>
                    <a:lnTo>
                      <a:pt x="930" y="686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92" name="Freeform 324">
                <a:extLst>
                  <a:ext uri="{FF2B5EF4-FFF2-40B4-BE49-F238E27FC236}">
                    <a16:creationId xmlns:a16="http://schemas.microsoft.com/office/drawing/2014/main" id="{5CC7D2CD-3A31-417F-8B7A-1F040AB3B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0" y="1392"/>
                <a:ext cx="46" cy="714"/>
              </a:xfrm>
              <a:custGeom>
                <a:avLst/>
                <a:gdLst>
                  <a:gd name="T0" fmla="*/ 0 w 46"/>
                  <a:gd name="T1" fmla="*/ 714 h 714"/>
                  <a:gd name="T2" fmla="*/ 0 w 46"/>
                  <a:gd name="T3" fmla="*/ 0 h 714"/>
                  <a:gd name="T4" fmla="*/ 46 w 46"/>
                  <a:gd name="T5" fmla="*/ 0 h 71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" h="714">
                    <a:moveTo>
                      <a:pt x="0" y="714"/>
                    </a:moveTo>
                    <a:lnTo>
                      <a:pt x="0" y="0"/>
                    </a:lnTo>
                    <a:lnTo>
                      <a:pt x="46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93" name="Rectangle 325">
                <a:extLst>
                  <a:ext uri="{FF2B5EF4-FFF2-40B4-BE49-F238E27FC236}">
                    <a16:creationId xmlns:a16="http://schemas.microsoft.com/office/drawing/2014/main" id="{D4DCAFED-8814-4CA0-830C-F14B54C6B1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9" y="2518"/>
                <a:ext cx="400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X15832 D274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94" name="Freeform 326">
                <a:extLst>
                  <a:ext uri="{FF2B5EF4-FFF2-40B4-BE49-F238E27FC236}">
                    <a16:creationId xmlns:a16="http://schemas.microsoft.com/office/drawing/2014/main" id="{DEF31517-8FA9-4B2F-A9DD-081E2A56D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1" y="2568"/>
                <a:ext cx="486" cy="257"/>
              </a:xfrm>
              <a:custGeom>
                <a:avLst/>
                <a:gdLst>
                  <a:gd name="T0" fmla="*/ 0 w 485"/>
                  <a:gd name="T1" fmla="*/ 258 h 258"/>
                  <a:gd name="T2" fmla="*/ 0 w 485"/>
                  <a:gd name="T3" fmla="*/ 0 h 258"/>
                  <a:gd name="T4" fmla="*/ 485 w 485"/>
                  <a:gd name="T5" fmla="*/ 0 h 25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5" h="258">
                    <a:moveTo>
                      <a:pt x="0" y="258"/>
                    </a:moveTo>
                    <a:lnTo>
                      <a:pt x="0" y="0"/>
                    </a:lnTo>
                    <a:lnTo>
                      <a:pt x="485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95" name="Rectangle 327">
                <a:extLst>
                  <a:ext uri="{FF2B5EF4-FFF2-40B4-BE49-F238E27FC236}">
                    <a16:creationId xmlns:a16="http://schemas.microsoft.com/office/drawing/2014/main" id="{06930D56-3597-4385-AE8A-E84656BB3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1" y="2754"/>
                <a:ext cx="713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AY789950 IBV IS/223/96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96" name="Freeform 328">
                <a:extLst>
                  <a:ext uri="{FF2B5EF4-FFF2-40B4-BE49-F238E27FC236}">
                    <a16:creationId xmlns:a16="http://schemas.microsoft.com/office/drawing/2014/main" id="{EAA55B5C-209B-49D3-9324-EA3FC71E4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1" y="2889"/>
                <a:ext cx="1" cy="69"/>
              </a:xfrm>
              <a:custGeom>
                <a:avLst/>
                <a:gdLst>
                  <a:gd name="T0" fmla="*/ 0 w 1"/>
                  <a:gd name="T1" fmla="*/ 69 h 69"/>
                  <a:gd name="T2" fmla="*/ 0 w 1"/>
                  <a:gd name="T3" fmla="*/ 0 h 69"/>
                  <a:gd name="T4" fmla="*/ 0 w 1"/>
                  <a:gd name="T5" fmla="*/ 0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69">
                    <a:moveTo>
                      <a:pt x="0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97" name="Rectangle 329">
                <a:extLst>
                  <a:ext uri="{FF2B5EF4-FFF2-40B4-BE49-F238E27FC236}">
                    <a16:creationId xmlns:a16="http://schemas.microsoft.com/office/drawing/2014/main" id="{BDE4D995-3841-4B38-ADB2-F72F7A67F1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9" y="2892"/>
                <a:ext cx="665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AF093796 IBV variant2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598" name="Freeform 330">
                <a:extLst>
                  <a:ext uri="{FF2B5EF4-FFF2-40B4-BE49-F238E27FC236}">
                    <a16:creationId xmlns:a16="http://schemas.microsoft.com/office/drawing/2014/main" id="{E170375A-DB32-4A32-BBFB-DEF88A1FC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1" y="2786"/>
                <a:ext cx="15" cy="69"/>
              </a:xfrm>
              <a:custGeom>
                <a:avLst/>
                <a:gdLst>
                  <a:gd name="T0" fmla="*/ 0 w 15"/>
                  <a:gd name="T1" fmla="*/ 0 h 69"/>
                  <a:gd name="T2" fmla="*/ 0 w 15"/>
                  <a:gd name="T3" fmla="*/ 69 h 69"/>
                  <a:gd name="T4" fmla="*/ 15 w 15"/>
                  <a:gd name="T5" fmla="*/ 69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69">
                    <a:moveTo>
                      <a:pt x="0" y="0"/>
                    </a:moveTo>
                    <a:lnTo>
                      <a:pt x="0" y="69"/>
                    </a:lnTo>
                    <a:lnTo>
                      <a:pt x="15" y="6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599" name="Freeform 331">
                <a:extLst>
                  <a:ext uri="{FF2B5EF4-FFF2-40B4-BE49-F238E27FC236}">
                    <a16:creationId xmlns:a16="http://schemas.microsoft.com/office/drawing/2014/main" id="{D53A52BD-C163-422B-ACC7-4B21F4D7A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0" y="2784"/>
                <a:ext cx="1" cy="105"/>
              </a:xfrm>
              <a:custGeom>
                <a:avLst/>
                <a:gdLst>
                  <a:gd name="T0" fmla="*/ 0 w 1"/>
                  <a:gd name="T1" fmla="*/ 105 h 105"/>
                  <a:gd name="T2" fmla="*/ 0 w 1"/>
                  <a:gd name="T3" fmla="*/ 0 h 105"/>
                  <a:gd name="T4" fmla="*/ 1 w 1"/>
                  <a:gd name="T5" fmla="*/ 0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05">
                    <a:moveTo>
                      <a:pt x="0" y="105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00" name="Freeform 334">
                <a:extLst>
                  <a:ext uri="{FF2B5EF4-FFF2-40B4-BE49-F238E27FC236}">
                    <a16:creationId xmlns:a16="http://schemas.microsoft.com/office/drawing/2014/main" id="{D2EF9BCD-FCD7-498B-9EBC-4A9BE2665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2891"/>
                <a:ext cx="50" cy="195"/>
              </a:xfrm>
              <a:custGeom>
                <a:avLst/>
                <a:gdLst>
                  <a:gd name="T0" fmla="*/ 0 w 50"/>
                  <a:gd name="T1" fmla="*/ 195 h 195"/>
                  <a:gd name="T2" fmla="*/ 0 w 50"/>
                  <a:gd name="T3" fmla="*/ 0 h 195"/>
                  <a:gd name="T4" fmla="*/ 50 w 50"/>
                  <a:gd name="T5" fmla="*/ 0 h 19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" h="195">
                    <a:moveTo>
                      <a:pt x="0" y="195"/>
                    </a:moveTo>
                    <a:lnTo>
                      <a:pt x="0" y="0"/>
                    </a:lnTo>
                    <a:lnTo>
                      <a:pt x="50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01" name="Rectangle 335">
                <a:extLst>
                  <a:ext uri="{FF2B5EF4-FFF2-40B4-BE49-F238E27FC236}">
                    <a16:creationId xmlns:a16="http://schemas.microsoft.com/office/drawing/2014/main" id="{4F5FC5F5-4391-4AEC-BB87-486277689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0" y="3095"/>
                <a:ext cx="403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IBV IS/373/09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602" name="Freeform 336">
                <a:extLst>
                  <a:ext uri="{FF2B5EF4-FFF2-40B4-BE49-F238E27FC236}">
                    <a16:creationId xmlns:a16="http://schemas.microsoft.com/office/drawing/2014/main" id="{854EFFE0-7883-44F0-AC79-7A5C3871F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4" y="3143"/>
                <a:ext cx="13" cy="141"/>
              </a:xfrm>
              <a:custGeom>
                <a:avLst/>
                <a:gdLst>
                  <a:gd name="T0" fmla="*/ 0 w 13"/>
                  <a:gd name="T1" fmla="*/ 141 h 141"/>
                  <a:gd name="T2" fmla="*/ 0 w 13"/>
                  <a:gd name="T3" fmla="*/ 0 h 141"/>
                  <a:gd name="T4" fmla="*/ 13 w 13"/>
                  <a:gd name="T5" fmla="*/ 0 h 1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141">
                    <a:moveTo>
                      <a:pt x="0" y="141"/>
                    </a:moveTo>
                    <a:lnTo>
                      <a:pt x="0" y="0"/>
                    </a:lnTo>
                    <a:lnTo>
                      <a:pt x="13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157" name="Rectangle 337">
                <a:extLst>
                  <a:ext uri="{FF2B5EF4-FFF2-40B4-BE49-F238E27FC236}">
                    <a16:creationId xmlns:a16="http://schemas.microsoft.com/office/drawing/2014/main" id="{33FA4C45-AB0A-4DD2-A9E7-4E38889772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7" y="3238"/>
                <a:ext cx="886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sz="1000" dirty="0">
                    <a:solidFill>
                      <a:srgbClr val="000000"/>
                    </a:solidFill>
                  </a:rPr>
                  <a:t> </a:t>
                </a:r>
                <a:r>
                  <a:rPr lang="he-IL" sz="1050" b="1" dirty="0">
                    <a:solidFill>
                      <a:srgbClr val="000099"/>
                    </a:solidFill>
                  </a:rPr>
                  <a:t>JX</a:t>
                </a:r>
                <a:r>
                  <a:rPr lang="he-IL" sz="1050" b="1" dirty="0" err="1">
                    <a:solidFill>
                      <a:srgbClr val="000099"/>
                    </a:solidFill>
                  </a:rPr>
                  <a:t>027070</a:t>
                </a:r>
                <a:r>
                  <a:rPr lang="he-IL" sz="1050" b="1" dirty="0">
                    <a:solidFill>
                      <a:srgbClr val="000099"/>
                    </a:solidFill>
                  </a:rPr>
                  <a:t> I</a:t>
                </a:r>
                <a:r>
                  <a:rPr lang="he-IL" sz="1050" b="1" dirty="0" err="1">
                    <a:solidFill>
                      <a:srgbClr val="000099"/>
                    </a:solidFill>
                  </a:rPr>
                  <a:t>B </a:t>
                </a:r>
                <a:r>
                  <a:rPr lang="he-IL" sz="1050" b="1" dirty="0">
                    <a:solidFill>
                      <a:srgbClr val="000099"/>
                    </a:solidFill>
                  </a:rPr>
                  <a:t>VAR</a:t>
                </a:r>
                <a:r>
                  <a:rPr lang="he-IL" sz="1050" b="1" dirty="0" err="1">
                    <a:solidFill>
                      <a:srgbClr val="000099"/>
                    </a:solidFill>
                  </a:rPr>
                  <a:t>2-06</a:t>
                </a:r>
                <a:r>
                  <a:rPr lang="he-IL" sz="1050" b="1" dirty="0">
                    <a:solidFill>
                      <a:srgbClr val="000099"/>
                    </a:solidFill>
                  </a:rPr>
                  <a:t> ABIC</a:t>
                </a:r>
                <a:endParaRPr lang="he-IL" sz="2000" b="1" dirty="0">
                  <a:solidFill>
                    <a:srgbClr val="000099"/>
                  </a:solidFill>
                </a:endParaRPr>
              </a:p>
            </p:txBody>
          </p:sp>
          <p:sp>
            <p:nvSpPr>
              <p:cNvPr id="64604" name="Freeform 338">
                <a:extLst>
                  <a:ext uri="{FF2B5EF4-FFF2-40B4-BE49-F238E27FC236}">
                    <a16:creationId xmlns:a16="http://schemas.microsoft.com/office/drawing/2014/main" id="{F0234241-1C84-4F86-935B-8ED723385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4" y="3287"/>
                <a:ext cx="1" cy="69"/>
              </a:xfrm>
              <a:custGeom>
                <a:avLst/>
                <a:gdLst>
                  <a:gd name="T0" fmla="*/ 0 w 1"/>
                  <a:gd name="T1" fmla="*/ 69 h 69"/>
                  <a:gd name="T2" fmla="*/ 0 w 1"/>
                  <a:gd name="T3" fmla="*/ 0 h 69"/>
                  <a:gd name="T4" fmla="*/ 0 w 1"/>
                  <a:gd name="T5" fmla="*/ 0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69">
                    <a:moveTo>
                      <a:pt x="0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159" name="Rectangle 339">
                <a:extLst>
                  <a:ext uri="{FF2B5EF4-FFF2-40B4-BE49-F238E27FC236}">
                    <a16:creationId xmlns:a16="http://schemas.microsoft.com/office/drawing/2014/main" id="{C223BCA5-C47A-4A22-865E-5D0D20310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7" y="3383"/>
                <a:ext cx="897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sz="1000" dirty="0">
                    <a:solidFill>
                      <a:srgbClr val="000000"/>
                    </a:solidFill>
                  </a:rPr>
                  <a:t> </a:t>
                </a:r>
                <a:r>
                  <a:rPr lang="he-IL" sz="1050" b="1" dirty="0">
                    <a:solidFill>
                      <a:srgbClr val="000099"/>
                    </a:solidFill>
                  </a:rPr>
                  <a:t>EU780077 IBV IS/1494/06 S1</a:t>
                </a:r>
              </a:p>
            </p:txBody>
          </p:sp>
          <p:sp>
            <p:nvSpPr>
              <p:cNvPr id="64606" name="Freeform 340">
                <a:extLst>
                  <a:ext uri="{FF2B5EF4-FFF2-40B4-BE49-F238E27FC236}">
                    <a16:creationId xmlns:a16="http://schemas.microsoft.com/office/drawing/2014/main" id="{C03C716A-FB02-4005-9C6B-C44F9477B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4" y="3362"/>
                <a:ext cx="1" cy="69"/>
              </a:xfrm>
              <a:custGeom>
                <a:avLst/>
                <a:gdLst>
                  <a:gd name="T0" fmla="*/ 0 w 1"/>
                  <a:gd name="T1" fmla="*/ 0 h 69"/>
                  <a:gd name="T2" fmla="*/ 0 w 1"/>
                  <a:gd name="T3" fmla="*/ 69 h 69"/>
                  <a:gd name="T4" fmla="*/ 0 w 1"/>
                  <a:gd name="T5" fmla="*/ 69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69">
                    <a:moveTo>
                      <a:pt x="0" y="0"/>
                    </a:moveTo>
                    <a:lnTo>
                      <a:pt x="0" y="6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07" name="Line 341">
                <a:extLst>
                  <a:ext uri="{FF2B5EF4-FFF2-40B4-BE49-F238E27FC236}">
                    <a16:creationId xmlns:a16="http://schemas.microsoft.com/office/drawing/2014/main" id="{751E35D6-D42B-428A-86E9-8572EA0993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54" y="3290"/>
                <a:ext cx="1" cy="141"/>
              </a:xfrm>
              <a:prstGeom prst="line">
                <a:avLst/>
              </a:prstGeom>
              <a:noFill/>
              <a:ln w="9525" cap="sq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08" name="Freeform 342">
                <a:extLst>
                  <a:ext uri="{FF2B5EF4-FFF2-40B4-BE49-F238E27FC236}">
                    <a16:creationId xmlns:a16="http://schemas.microsoft.com/office/drawing/2014/main" id="{C57FD8EF-2CE8-46AC-A362-09F408C44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" y="3092"/>
                <a:ext cx="134" cy="195"/>
              </a:xfrm>
              <a:custGeom>
                <a:avLst/>
                <a:gdLst>
                  <a:gd name="T0" fmla="*/ 0 w 134"/>
                  <a:gd name="T1" fmla="*/ 0 h 195"/>
                  <a:gd name="T2" fmla="*/ 0 w 134"/>
                  <a:gd name="T3" fmla="*/ 195 h 195"/>
                  <a:gd name="T4" fmla="*/ 134 w 134"/>
                  <a:gd name="T5" fmla="*/ 195 h 19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4" h="195">
                    <a:moveTo>
                      <a:pt x="0" y="0"/>
                    </a:moveTo>
                    <a:lnTo>
                      <a:pt x="0" y="195"/>
                    </a:lnTo>
                    <a:lnTo>
                      <a:pt x="134" y="195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09" name="Freeform 343">
                <a:extLst>
                  <a:ext uri="{FF2B5EF4-FFF2-40B4-BE49-F238E27FC236}">
                    <a16:creationId xmlns:a16="http://schemas.microsoft.com/office/drawing/2014/main" id="{A75B2AD9-E226-44DB-A6D0-52271C60C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1" y="2831"/>
                <a:ext cx="310" cy="258"/>
              </a:xfrm>
              <a:custGeom>
                <a:avLst/>
                <a:gdLst>
                  <a:gd name="T0" fmla="*/ 0 w 309"/>
                  <a:gd name="T1" fmla="*/ 0 h 258"/>
                  <a:gd name="T2" fmla="*/ 0 w 309"/>
                  <a:gd name="T3" fmla="*/ 258 h 258"/>
                  <a:gd name="T4" fmla="*/ 309 w 309"/>
                  <a:gd name="T5" fmla="*/ 258 h 25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9" h="258">
                    <a:moveTo>
                      <a:pt x="0" y="0"/>
                    </a:moveTo>
                    <a:lnTo>
                      <a:pt x="0" y="258"/>
                    </a:lnTo>
                    <a:lnTo>
                      <a:pt x="309" y="258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10" name="Freeform 344">
                <a:extLst>
                  <a:ext uri="{FF2B5EF4-FFF2-40B4-BE49-F238E27FC236}">
                    <a16:creationId xmlns:a16="http://schemas.microsoft.com/office/drawing/2014/main" id="{327F69DC-F474-42D4-9207-A4C05431E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0" y="2112"/>
                <a:ext cx="181" cy="716"/>
              </a:xfrm>
              <a:custGeom>
                <a:avLst/>
                <a:gdLst>
                  <a:gd name="T0" fmla="*/ 0 w 181"/>
                  <a:gd name="T1" fmla="*/ 0 h 716"/>
                  <a:gd name="T2" fmla="*/ 0 w 181"/>
                  <a:gd name="T3" fmla="*/ 716 h 716"/>
                  <a:gd name="T4" fmla="*/ 181 w 181"/>
                  <a:gd name="T5" fmla="*/ 716 h 7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1" h="716">
                    <a:moveTo>
                      <a:pt x="0" y="0"/>
                    </a:moveTo>
                    <a:lnTo>
                      <a:pt x="0" y="716"/>
                    </a:lnTo>
                    <a:lnTo>
                      <a:pt x="181" y="716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11" name="Freeform 345">
                <a:extLst>
                  <a:ext uri="{FF2B5EF4-FFF2-40B4-BE49-F238E27FC236}">
                    <a16:creationId xmlns:a16="http://schemas.microsoft.com/office/drawing/2014/main" id="{BDD1DE6D-E7D7-4D01-B5FE-19F756BDF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" y="2110"/>
                <a:ext cx="123" cy="729"/>
              </a:xfrm>
              <a:custGeom>
                <a:avLst/>
                <a:gdLst>
                  <a:gd name="T0" fmla="*/ 0 w 123"/>
                  <a:gd name="T1" fmla="*/ 729 h 729"/>
                  <a:gd name="T2" fmla="*/ 0 w 123"/>
                  <a:gd name="T3" fmla="*/ 0 h 729"/>
                  <a:gd name="T4" fmla="*/ 123 w 123"/>
                  <a:gd name="T5" fmla="*/ 0 h 72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3" h="729">
                    <a:moveTo>
                      <a:pt x="0" y="729"/>
                    </a:moveTo>
                    <a:lnTo>
                      <a:pt x="0" y="0"/>
                    </a:lnTo>
                    <a:lnTo>
                      <a:pt x="123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12" name="Rectangle 346">
                <a:extLst>
                  <a:ext uri="{FF2B5EF4-FFF2-40B4-BE49-F238E27FC236}">
                    <a16:creationId xmlns:a16="http://schemas.microsoft.com/office/drawing/2014/main" id="{56C5DB73-E2A7-4ADB-9F30-9DA8E0241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" y="3526"/>
                <a:ext cx="618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EU283055 Ark/Cvial2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613" name="Freeform 347">
                <a:extLst>
                  <a:ext uri="{FF2B5EF4-FFF2-40B4-BE49-F238E27FC236}">
                    <a16:creationId xmlns:a16="http://schemas.microsoft.com/office/drawing/2014/main" id="{8113F141-6590-4327-B9F9-E01323FCC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" y="2845"/>
                <a:ext cx="843" cy="731"/>
              </a:xfrm>
              <a:custGeom>
                <a:avLst/>
                <a:gdLst>
                  <a:gd name="T0" fmla="*/ 0 w 844"/>
                  <a:gd name="T1" fmla="*/ 0 h 731"/>
                  <a:gd name="T2" fmla="*/ 0 w 844"/>
                  <a:gd name="T3" fmla="*/ 731 h 731"/>
                  <a:gd name="T4" fmla="*/ 844 w 844"/>
                  <a:gd name="T5" fmla="*/ 731 h 73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44" h="731">
                    <a:moveTo>
                      <a:pt x="0" y="0"/>
                    </a:moveTo>
                    <a:lnTo>
                      <a:pt x="0" y="731"/>
                    </a:lnTo>
                    <a:lnTo>
                      <a:pt x="844" y="731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14" name="Freeform 348">
                <a:extLst>
                  <a:ext uri="{FF2B5EF4-FFF2-40B4-BE49-F238E27FC236}">
                    <a16:creationId xmlns:a16="http://schemas.microsoft.com/office/drawing/2014/main" id="{28E51B24-45D3-4155-B501-E4A845430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" y="2841"/>
                <a:ext cx="1157" cy="489"/>
              </a:xfrm>
              <a:custGeom>
                <a:avLst/>
                <a:gdLst>
                  <a:gd name="T0" fmla="*/ 0 w 1157"/>
                  <a:gd name="T1" fmla="*/ 489 h 489"/>
                  <a:gd name="T2" fmla="*/ 0 w 1157"/>
                  <a:gd name="T3" fmla="*/ 0 h 489"/>
                  <a:gd name="T4" fmla="*/ 1157 w 1157"/>
                  <a:gd name="T5" fmla="*/ 0 h 48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57" h="489">
                    <a:moveTo>
                      <a:pt x="0" y="489"/>
                    </a:moveTo>
                    <a:lnTo>
                      <a:pt x="0" y="0"/>
                    </a:lnTo>
                    <a:lnTo>
                      <a:pt x="1157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15" name="Rectangle 349">
                <a:extLst>
                  <a:ext uri="{FF2B5EF4-FFF2-40B4-BE49-F238E27FC236}">
                    <a16:creationId xmlns:a16="http://schemas.microsoft.com/office/drawing/2014/main" id="{CC47CEBA-49C1-47D0-BD7C-1F87049144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" y="3670"/>
                <a:ext cx="658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AF274437 GA/0470/98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616" name="Freeform 350">
                <a:extLst>
                  <a:ext uri="{FF2B5EF4-FFF2-40B4-BE49-F238E27FC236}">
                    <a16:creationId xmlns:a16="http://schemas.microsoft.com/office/drawing/2014/main" id="{66344392-59E8-472C-A970-8D73013F2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" y="3720"/>
                <a:ext cx="163" cy="105"/>
              </a:xfrm>
              <a:custGeom>
                <a:avLst/>
                <a:gdLst>
                  <a:gd name="T0" fmla="*/ 0 w 163"/>
                  <a:gd name="T1" fmla="*/ 105 h 105"/>
                  <a:gd name="T2" fmla="*/ 0 w 163"/>
                  <a:gd name="T3" fmla="*/ 0 h 105"/>
                  <a:gd name="T4" fmla="*/ 163 w 163"/>
                  <a:gd name="T5" fmla="*/ 0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3" h="105">
                    <a:moveTo>
                      <a:pt x="0" y="105"/>
                    </a:moveTo>
                    <a:lnTo>
                      <a:pt x="0" y="0"/>
                    </a:lnTo>
                    <a:lnTo>
                      <a:pt x="163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17" name="Rectangle 351">
                <a:extLst>
                  <a:ext uri="{FF2B5EF4-FFF2-40B4-BE49-F238E27FC236}">
                    <a16:creationId xmlns:a16="http://schemas.microsoft.com/office/drawing/2014/main" id="{CCD3E461-B83A-4EB5-BE3C-7D125DEABA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3" y="3815"/>
                <a:ext cx="618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EU283063 Del/Cvial1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618" name="Freeform 352">
                <a:extLst>
                  <a:ext uri="{FF2B5EF4-FFF2-40B4-BE49-F238E27FC236}">
                    <a16:creationId xmlns:a16="http://schemas.microsoft.com/office/drawing/2014/main" id="{65569CA3-9520-4A46-8BD5-E8A30A200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" y="3863"/>
                <a:ext cx="1" cy="69"/>
              </a:xfrm>
              <a:custGeom>
                <a:avLst/>
                <a:gdLst>
                  <a:gd name="T0" fmla="*/ 0 w 1"/>
                  <a:gd name="T1" fmla="*/ 69 h 69"/>
                  <a:gd name="T2" fmla="*/ 0 w 1"/>
                  <a:gd name="T3" fmla="*/ 0 h 69"/>
                  <a:gd name="T4" fmla="*/ 0 w 1"/>
                  <a:gd name="T5" fmla="*/ 0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69">
                    <a:moveTo>
                      <a:pt x="0" y="69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19" name="Rectangle 353">
                <a:extLst>
                  <a:ext uri="{FF2B5EF4-FFF2-40B4-BE49-F238E27FC236}">
                    <a16:creationId xmlns:a16="http://schemas.microsoft.com/office/drawing/2014/main" id="{F19C3FB1-94EF-4246-8168-178987D6FA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3" y="3958"/>
                <a:ext cx="515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AF274435 DE072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64620" name="Freeform 354">
                <a:extLst>
                  <a:ext uri="{FF2B5EF4-FFF2-40B4-BE49-F238E27FC236}">
                    <a16:creationId xmlns:a16="http://schemas.microsoft.com/office/drawing/2014/main" id="{E6DAB1E5-FFC1-4166-A67A-6D1CEECE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" y="3938"/>
                <a:ext cx="1" cy="69"/>
              </a:xfrm>
              <a:custGeom>
                <a:avLst/>
                <a:gdLst>
                  <a:gd name="T0" fmla="*/ 0 w 1"/>
                  <a:gd name="T1" fmla="*/ 0 h 69"/>
                  <a:gd name="T2" fmla="*/ 0 w 1"/>
                  <a:gd name="T3" fmla="*/ 69 h 69"/>
                  <a:gd name="T4" fmla="*/ 0 w 1"/>
                  <a:gd name="T5" fmla="*/ 69 h 6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69">
                    <a:moveTo>
                      <a:pt x="0" y="0"/>
                    </a:moveTo>
                    <a:lnTo>
                      <a:pt x="0" y="69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21" name="Freeform 355">
                <a:extLst>
                  <a:ext uri="{FF2B5EF4-FFF2-40B4-BE49-F238E27FC236}">
                    <a16:creationId xmlns:a16="http://schemas.microsoft.com/office/drawing/2014/main" id="{988BD8C2-1EA4-485E-A542-8F9B0BE24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" y="3831"/>
                <a:ext cx="63" cy="105"/>
              </a:xfrm>
              <a:custGeom>
                <a:avLst/>
                <a:gdLst>
                  <a:gd name="T0" fmla="*/ 0 w 63"/>
                  <a:gd name="T1" fmla="*/ 0 h 105"/>
                  <a:gd name="T2" fmla="*/ 0 w 63"/>
                  <a:gd name="T3" fmla="*/ 105 h 105"/>
                  <a:gd name="T4" fmla="*/ 63 w 63"/>
                  <a:gd name="T5" fmla="*/ 105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3" h="105">
                    <a:moveTo>
                      <a:pt x="0" y="0"/>
                    </a:moveTo>
                    <a:lnTo>
                      <a:pt x="0" y="105"/>
                    </a:lnTo>
                    <a:lnTo>
                      <a:pt x="63" y="105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22" name="Freeform 356">
                <a:extLst>
                  <a:ext uri="{FF2B5EF4-FFF2-40B4-BE49-F238E27FC236}">
                    <a16:creationId xmlns:a16="http://schemas.microsoft.com/office/drawing/2014/main" id="{6D35BA3D-FCCB-429B-813E-CECD24F4F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" y="3336"/>
                <a:ext cx="2237" cy="491"/>
              </a:xfrm>
              <a:custGeom>
                <a:avLst/>
                <a:gdLst>
                  <a:gd name="T0" fmla="*/ 0 w 2237"/>
                  <a:gd name="T1" fmla="*/ 0 h 491"/>
                  <a:gd name="T2" fmla="*/ 0 w 2237"/>
                  <a:gd name="T3" fmla="*/ 491 h 491"/>
                  <a:gd name="T4" fmla="*/ 2237 w 2237"/>
                  <a:gd name="T5" fmla="*/ 491 h 4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37" h="491">
                    <a:moveTo>
                      <a:pt x="0" y="0"/>
                    </a:moveTo>
                    <a:lnTo>
                      <a:pt x="0" y="491"/>
                    </a:lnTo>
                    <a:lnTo>
                      <a:pt x="2237" y="491"/>
                    </a:lnTo>
                  </a:path>
                </a:pathLst>
              </a:custGeom>
              <a:noFill/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23" name="Line 357">
                <a:extLst>
                  <a:ext uri="{FF2B5EF4-FFF2-40B4-BE49-F238E27FC236}">
                    <a16:creationId xmlns:a16="http://schemas.microsoft.com/office/drawing/2014/main" id="{1C1149B0-BAA7-4838-ABF1-5376BBFBB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" y="4094"/>
                <a:ext cx="309" cy="1"/>
              </a:xfrm>
              <a:prstGeom prst="line">
                <a:avLst/>
              </a:prstGeom>
              <a:noFill/>
              <a:ln w="9525" cap="sq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24" name="Line 358">
                <a:extLst>
                  <a:ext uri="{FF2B5EF4-FFF2-40B4-BE49-F238E27FC236}">
                    <a16:creationId xmlns:a16="http://schemas.microsoft.com/office/drawing/2014/main" id="{D2906C1C-0ACD-4403-9784-29717F85F3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" y="4048"/>
                <a:ext cx="1" cy="48"/>
              </a:xfrm>
              <a:prstGeom prst="line">
                <a:avLst/>
              </a:prstGeom>
              <a:noFill/>
              <a:ln w="9525" cap="sq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25" name="Line 359">
                <a:extLst>
                  <a:ext uri="{FF2B5EF4-FFF2-40B4-BE49-F238E27FC236}">
                    <a16:creationId xmlns:a16="http://schemas.microsoft.com/office/drawing/2014/main" id="{96D80F1B-C52F-4C31-9662-0409819F72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9" y="4048"/>
                <a:ext cx="1" cy="48"/>
              </a:xfrm>
              <a:prstGeom prst="line">
                <a:avLst/>
              </a:prstGeom>
              <a:noFill/>
              <a:ln w="9525" cap="sq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l-PL" sz="2000">
                  <a:latin typeface="+mn-lt"/>
                </a:endParaRPr>
              </a:p>
            </p:txBody>
          </p:sp>
          <p:sp>
            <p:nvSpPr>
              <p:cNvPr id="64626" name="Rectangle 360">
                <a:extLst>
                  <a:ext uri="{FF2B5EF4-FFF2-40B4-BE49-F238E27FC236}">
                    <a16:creationId xmlns:a16="http://schemas.microsoft.com/office/drawing/2014/main" id="{F38ED07A-3908-482F-AC9B-AC26C7489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2" y="4095"/>
                <a:ext cx="99" cy="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he-IL" altLang="pl-PL" sz="800">
                    <a:solidFill>
                      <a:srgbClr val="000000"/>
                    </a:solidFill>
                    <a:latin typeface="MS Sans Serif"/>
                    <a:ea typeface="MS Sans Serif"/>
                    <a:cs typeface="MS Sans Serif"/>
                  </a:rPr>
                  <a:t>0.05</a:t>
                </a:r>
                <a:endParaRPr lang="he-IL" altLang="pl-PL" sz="18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7766" name="Group 113">
              <a:extLst>
                <a:ext uri="{FF2B5EF4-FFF2-40B4-BE49-F238E27FC236}">
                  <a16:creationId xmlns:a16="http://schemas.microsoft.com/office/drawing/2014/main" id="{D439EC85-5219-447B-8C1C-63267F9214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573240" y="1129529"/>
              <a:ext cx="765321" cy="635447"/>
              <a:chOff x="6704514" y="997201"/>
              <a:chExt cx="675847" cy="559268"/>
            </a:xfrm>
          </p:grpSpPr>
          <p:sp>
            <p:nvSpPr>
              <p:cNvPr id="182" name="Right Brace 181">
                <a:extLst>
                  <a:ext uri="{FF2B5EF4-FFF2-40B4-BE49-F238E27FC236}">
                    <a16:creationId xmlns:a16="http://schemas.microsoft.com/office/drawing/2014/main" id="{6DC56E10-9DC7-4524-95AB-8B4FB8F1B45C}"/>
                  </a:ext>
                </a:extLst>
              </p:cNvPr>
              <p:cNvSpPr/>
              <p:nvPr/>
            </p:nvSpPr>
            <p:spPr bwMode="auto">
              <a:xfrm>
                <a:off x="6704514" y="997201"/>
                <a:ext cx="171843" cy="559268"/>
              </a:xfrm>
              <a:prstGeom prst="rightBrac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rtlCol="1" anchor="ctr"/>
              <a:lstStyle/>
              <a:p>
                <a:pPr algn="ctr" defTabSz="898968" rtl="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he-IL" sz="2000">
                  <a:latin typeface="+mj-lt"/>
                </a:endParaRP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23442E9C-4D82-4ECF-BA38-D6D64E876244}"/>
                  </a:ext>
                </a:extLst>
              </p:cNvPr>
              <p:cNvSpPr txBox="1"/>
              <p:nvPr/>
            </p:nvSpPr>
            <p:spPr>
              <a:xfrm>
                <a:off x="6805105" y="1031138"/>
                <a:ext cx="575256" cy="328166"/>
              </a:xfrm>
              <a:prstGeom prst="rect">
                <a:avLst/>
              </a:prstGeom>
              <a:noFill/>
            </p:spPr>
            <p:txBody>
              <a:bodyPr rtlCol="1">
                <a:spAutoFit/>
              </a:bodyPr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QX</a:t>
                </a:r>
                <a:endParaRPr lang="he-IL" sz="16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17767" name="Group 114">
              <a:extLst>
                <a:ext uri="{FF2B5EF4-FFF2-40B4-BE49-F238E27FC236}">
                  <a16:creationId xmlns:a16="http://schemas.microsoft.com/office/drawing/2014/main" id="{39F1C287-C5C4-4320-A696-50FEEED84B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120236" y="2172156"/>
              <a:ext cx="1142642" cy="1142879"/>
              <a:chOff x="6947802" y="1700910"/>
              <a:chExt cx="1008056" cy="1008266"/>
            </a:xfrm>
          </p:grpSpPr>
          <p:sp>
            <p:nvSpPr>
              <p:cNvPr id="185" name="Right Brace 184">
                <a:extLst>
                  <a:ext uri="{FF2B5EF4-FFF2-40B4-BE49-F238E27FC236}">
                    <a16:creationId xmlns:a16="http://schemas.microsoft.com/office/drawing/2014/main" id="{6EFB4DC0-5822-4A91-BC14-E6E7AC568FA1}"/>
                  </a:ext>
                </a:extLst>
              </p:cNvPr>
              <p:cNvSpPr/>
              <p:nvPr/>
            </p:nvSpPr>
            <p:spPr bwMode="auto">
              <a:xfrm>
                <a:off x="6947802" y="1700910"/>
                <a:ext cx="215638" cy="1008266"/>
              </a:xfrm>
              <a:prstGeom prst="rightBrac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rtlCol="1" anchor="ctr"/>
              <a:lstStyle/>
              <a:p>
                <a:pPr algn="ctr" defTabSz="898968" rtl="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he-IL" sz="2000">
                  <a:latin typeface="+mj-lt"/>
                </a:endParaRP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6122F597-21A3-4E45-83F4-37FBB4E383BF}"/>
                  </a:ext>
                </a:extLst>
              </p:cNvPr>
              <p:cNvSpPr txBox="1"/>
              <p:nvPr/>
            </p:nvSpPr>
            <p:spPr>
              <a:xfrm>
                <a:off x="7163440" y="2061491"/>
                <a:ext cx="792418" cy="358854"/>
              </a:xfrm>
              <a:prstGeom prst="rect">
                <a:avLst/>
              </a:prstGeom>
              <a:noFill/>
            </p:spPr>
            <p:txBody>
              <a:bodyPr rtlCol="1">
                <a:spAutoFit/>
              </a:bodyPr>
              <a:lstStyle>
                <a:defPPr>
                  <a:defRPr lang="he-IL"/>
                </a:defPPr>
                <a:lvl1pPr>
                  <a:defRPr sz="1600" b="1">
                    <a:solidFill>
                      <a:srgbClr val="FF0000"/>
                    </a:solidFill>
                    <a:latin typeface="+mj-lt"/>
                    <a:cs typeface="+mn-cs"/>
                  </a:defRPr>
                </a:lvl1pPr>
              </a:lstStyle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793/B</a:t>
                </a:r>
                <a:endParaRPr lang="he-IL" sz="1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17768" name="Group 115">
              <a:extLst>
                <a:ext uri="{FF2B5EF4-FFF2-40B4-BE49-F238E27FC236}">
                  <a16:creationId xmlns:a16="http://schemas.microsoft.com/office/drawing/2014/main" id="{944FA554-69BF-4697-A7FF-D49F8A4B1A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92746" y="3315035"/>
              <a:ext cx="2500047" cy="1224623"/>
              <a:chOff x="6659796" y="2781186"/>
              <a:chExt cx="2205342" cy="1079362"/>
            </a:xfrm>
          </p:grpSpPr>
          <p:sp>
            <p:nvSpPr>
              <p:cNvPr id="188" name="Right Brace 187">
                <a:extLst>
                  <a:ext uri="{FF2B5EF4-FFF2-40B4-BE49-F238E27FC236}">
                    <a16:creationId xmlns:a16="http://schemas.microsoft.com/office/drawing/2014/main" id="{2E2577B4-5681-47F3-A795-A3A1BBAB1175}"/>
                  </a:ext>
                </a:extLst>
              </p:cNvPr>
              <p:cNvSpPr/>
              <p:nvPr/>
            </p:nvSpPr>
            <p:spPr bwMode="auto">
              <a:xfrm>
                <a:off x="6659796" y="2781186"/>
                <a:ext cx="287835" cy="1079362"/>
              </a:xfrm>
              <a:prstGeom prst="rightBrac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rtlCol="1" anchor="ctr"/>
              <a:lstStyle/>
              <a:p>
                <a:pPr algn="ctr" defTabSz="898968" rtl="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he-IL" sz="2000">
                  <a:latin typeface="+mj-lt"/>
                </a:endParaRPr>
              </a:p>
            </p:txBody>
          </p: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DF468404-82AA-46AD-B1F2-66E45CEAD0D4}"/>
                  </a:ext>
                </a:extLst>
              </p:cNvPr>
              <p:cNvSpPr txBox="1"/>
              <p:nvPr/>
            </p:nvSpPr>
            <p:spPr>
              <a:xfrm>
                <a:off x="6993684" y="3112879"/>
                <a:ext cx="1871454" cy="328638"/>
              </a:xfrm>
              <a:prstGeom prst="rect">
                <a:avLst/>
              </a:prstGeom>
              <a:noFill/>
            </p:spPr>
            <p:txBody>
              <a:bodyPr rtlCol="1">
                <a:spAutoFit/>
              </a:bodyPr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Unique Variants</a:t>
                </a:r>
                <a:endParaRPr lang="he-IL" sz="16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17769" name="Group 116">
              <a:extLst>
                <a:ext uri="{FF2B5EF4-FFF2-40B4-BE49-F238E27FC236}">
                  <a16:creationId xmlns:a16="http://schemas.microsoft.com/office/drawing/2014/main" id="{C2B9AE26-9A05-48A7-87E8-6A9BFA05ED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53724" y="4866636"/>
              <a:ext cx="1556745" cy="1469856"/>
              <a:chOff x="6222934" y="4077039"/>
              <a:chExt cx="1373154" cy="1296469"/>
            </a:xfrm>
          </p:grpSpPr>
          <p:sp>
            <p:nvSpPr>
              <p:cNvPr id="191" name="Right Brace 190">
                <a:extLst>
                  <a:ext uri="{FF2B5EF4-FFF2-40B4-BE49-F238E27FC236}">
                    <a16:creationId xmlns:a16="http://schemas.microsoft.com/office/drawing/2014/main" id="{AE30FF18-0E49-4F26-984F-7A7347627299}"/>
                  </a:ext>
                </a:extLst>
              </p:cNvPr>
              <p:cNvSpPr/>
              <p:nvPr/>
            </p:nvSpPr>
            <p:spPr bwMode="auto">
              <a:xfrm>
                <a:off x="6222934" y="4077039"/>
                <a:ext cx="294098" cy="1296469"/>
              </a:xfrm>
              <a:prstGeom prst="rightBrac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rtlCol="1" anchor="ctr"/>
              <a:lstStyle/>
              <a:p>
                <a:pPr algn="ctr" defTabSz="898968" rtl="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he-IL" sz="2000">
                  <a:latin typeface="+mj-lt"/>
                </a:endParaRP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13BE24E2-7F9B-4041-BF4D-D9A624E71543}"/>
                  </a:ext>
                </a:extLst>
              </p:cNvPr>
              <p:cNvSpPr txBox="1"/>
              <p:nvPr/>
            </p:nvSpPr>
            <p:spPr>
              <a:xfrm>
                <a:off x="6517031" y="4538217"/>
                <a:ext cx="1079057" cy="388680"/>
              </a:xfrm>
              <a:prstGeom prst="rect">
                <a:avLst/>
              </a:prstGeom>
              <a:noFill/>
            </p:spPr>
            <p:txBody>
              <a:bodyPr rtlCol="1">
                <a:spAutoFit/>
              </a:bodyPr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Variant 2</a:t>
                </a:r>
                <a:endParaRPr lang="he-IL" sz="20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17770" name="Group 112">
              <a:extLst>
                <a:ext uri="{FF2B5EF4-FFF2-40B4-BE49-F238E27FC236}">
                  <a16:creationId xmlns:a16="http://schemas.microsoft.com/office/drawing/2014/main" id="{05F504EA-0898-4E4B-AB82-21905E9720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94126" y="378407"/>
              <a:ext cx="1223327" cy="734157"/>
              <a:chOff x="7236617" y="117078"/>
              <a:chExt cx="1079806" cy="648025"/>
            </a:xfrm>
          </p:grpSpPr>
          <p:sp>
            <p:nvSpPr>
              <p:cNvPr id="194" name="Right Brace 193">
                <a:extLst>
                  <a:ext uri="{FF2B5EF4-FFF2-40B4-BE49-F238E27FC236}">
                    <a16:creationId xmlns:a16="http://schemas.microsoft.com/office/drawing/2014/main" id="{9352A292-EAD6-439E-BA22-2C8BCBFE1BA4}"/>
                  </a:ext>
                </a:extLst>
              </p:cNvPr>
              <p:cNvSpPr/>
              <p:nvPr/>
            </p:nvSpPr>
            <p:spPr bwMode="auto">
              <a:xfrm>
                <a:off x="7236617" y="117078"/>
                <a:ext cx="144533" cy="648025"/>
              </a:xfrm>
              <a:prstGeom prst="rightBrace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rtlCol="1" anchor="ctr"/>
              <a:lstStyle/>
              <a:p>
                <a:pPr algn="ctr" defTabSz="898968" rtl="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he-IL" sz="2000">
                  <a:latin typeface="+mj-lt"/>
                </a:endParaRP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A2DEE4F9-D03B-4EB5-90B2-D69C2FED352D}"/>
                  </a:ext>
                </a:extLst>
              </p:cNvPr>
              <p:cNvSpPr txBox="1"/>
              <p:nvPr/>
            </p:nvSpPr>
            <p:spPr>
              <a:xfrm>
                <a:off x="7381150" y="261386"/>
                <a:ext cx="935273" cy="329122"/>
              </a:xfrm>
              <a:prstGeom prst="rect">
                <a:avLst/>
              </a:prstGeom>
              <a:noFill/>
            </p:spPr>
            <p:txBody>
              <a:bodyPr rtlCol="1">
                <a:spAutoFit/>
              </a:bodyPr>
              <a:lstStyle/>
              <a:p>
                <a:pPr defTabSz="8989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MASS</a:t>
                </a:r>
                <a:endParaRPr lang="he-IL" sz="16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96" name="Text Box 159">
              <a:extLst>
                <a:ext uri="{FF2B5EF4-FFF2-40B4-BE49-F238E27FC236}">
                  <a16:creationId xmlns:a16="http://schemas.microsoft.com/office/drawing/2014/main" id="{D2320F0A-D81E-4D82-91C7-A2464D4FDC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2954" y="5543725"/>
              <a:ext cx="652599" cy="30507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j-lt"/>
                </a:rPr>
                <a:t>92%</a:t>
              </a:r>
            </a:p>
          </p:txBody>
        </p:sp>
        <p:sp>
          <p:nvSpPr>
            <p:cNvPr id="197" name="Text Box 154">
              <a:extLst>
                <a:ext uri="{FF2B5EF4-FFF2-40B4-BE49-F238E27FC236}">
                  <a16:creationId xmlns:a16="http://schemas.microsoft.com/office/drawing/2014/main" id="{F723E54A-896F-4D36-9A48-E7FC1B2352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5475" y="4786433"/>
              <a:ext cx="571914" cy="30507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j-lt"/>
                </a:rPr>
                <a:t>83%</a:t>
              </a:r>
            </a:p>
          </p:txBody>
        </p:sp>
        <p:sp>
          <p:nvSpPr>
            <p:cNvPr id="198" name="Text Box 153">
              <a:extLst>
                <a:ext uri="{FF2B5EF4-FFF2-40B4-BE49-F238E27FC236}">
                  <a16:creationId xmlns:a16="http://schemas.microsoft.com/office/drawing/2014/main" id="{387F1E6F-4EAD-4202-945F-9830AA240C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8196" y="3907296"/>
              <a:ext cx="815156" cy="30507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n-lt"/>
                </a:rPr>
                <a:t>83-88%</a:t>
              </a:r>
            </a:p>
          </p:txBody>
        </p:sp>
        <p:sp>
          <p:nvSpPr>
            <p:cNvPr id="199" name="Text Box 82">
              <a:extLst>
                <a:ext uri="{FF2B5EF4-FFF2-40B4-BE49-F238E27FC236}">
                  <a16:creationId xmlns:a16="http://schemas.microsoft.com/office/drawing/2014/main" id="{2BF3A8BE-18E8-4866-A42A-B8F9806783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4869" y="2784469"/>
              <a:ext cx="734471" cy="30507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n-lt"/>
                </a:rPr>
                <a:t>99%</a:t>
              </a:r>
            </a:p>
          </p:txBody>
        </p:sp>
        <p:sp>
          <p:nvSpPr>
            <p:cNvPr id="200" name="Text Box 81">
              <a:extLst>
                <a:ext uri="{FF2B5EF4-FFF2-40B4-BE49-F238E27FC236}">
                  <a16:creationId xmlns:a16="http://schemas.microsoft.com/office/drawing/2014/main" id="{CFEB7D92-9809-49C1-89B5-B5F2A9E6A1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4869" y="2247731"/>
              <a:ext cx="652599" cy="30507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n-lt"/>
                </a:rPr>
                <a:t>95%</a:t>
              </a:r>
            </a:p>
          </p:txBody>
        </p:sp>
        <p:sp>
          <p:nvSpPr>
            <p:cNvPr id="201" name="Text Box 83">
              <a:extLst>
                <a:ext uri="{FF2B5EF4-FFF2-40B4-BE49-F238E27FC236}">
                  <a16:creationId xmlns:a16="http://schemas.microsoft.com/office/drawing/2014/main" id="{7078190B-E66E-4054-BC0F-9708FB391E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4154" y="1754180"/>
              <a:ext cx="570727" cy="30507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n-lt"/>
                </a:rPr>
                <a:t>79%</a:t>
              </a:r>
            </a:p>
          </p:txBody>
        </p:sp>
        <p:sp>
          <p:nvSpPr>
            <p:cNvPr id="202" name="Text Box 158">
              <a:extLst>
                <a:ext uri="{FF2B5EF4-FFF2-40B4-BE49-F238E27FC236}">
                  <a16:creationId xmlns:a16="http://schemas.microsoft.com/office/drawing/2014/main" id="{DD17620A-6310-41D9-9A60-9793E23D34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6043" y="463236"/>
              <a:ext cx="653785" cy="30507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n-lt"/>
                </a:rPr>
                <a:t>95%</a:t>
              </a:r>
            </a:p>
          </p:txBody>
        </p:sp>
        <p:sp>
          <p:nvSpPr>
            <p:cNvPr id="203" name="Text Box 84">
              <a:extLst>
                <a:ext uri="{FF2B5EF4-FFF2-40B4-BE49-F238E27FC236}">
                  <a16:creationId xmlns:a16="http://schemas.microsoft.com/office/drawing/2014/main" id="{AB23B81D-9563-479F-A95E-7EA5F414D2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6771" y="1117191"/>
              <a:ext cx="651413" cy="30507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n-lt"/>
                </a:rPr>
                <a:t>98%</a:t>
              </a:r>
            </a:p>
          </p:txBody>
        </p:sp>
        <p:sp>
          <p:nvSpPr>
            <p:cNvPr id="204" name="Text Box 157">
              <a:extLst>
                <a:ext uri="{FF2B5EF4-FFF2-40B4-BE49-F238E27FC236}">
                  <a16:creationId xmlns:a16="http://schemas.microsoft.com/office/drawing/2014/main" id="{16E96B7D-3C0E-4AB7-991B-9DD4623BDA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32184" y="3503201"/>
              <a:ext cx="653785" cy="305073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dirty="0">
                  <a:latin typeface="+mn-lt"/>
                </a:rPr>
                <a:t>98%</a:t>
              </a:r>
            </a:p>
          </p:txBody>
        </p:sp>
        <p:sp>
          <p:nvSpPr>
            <p:cNvPr id="64530" name="Text Box 161">
              <a:extLst>
                <a:ext uri="{FF2B5EF4-FFF2-40B4-BE49-F238E27FC236}">
                  <a16:creationId xmlns:a16="http://schemas.microsoft.com/office/drawing/2014/main" id="{256CA8E4-EB29-4607-AEC8-1CEB6EAEB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34191" y="5519047"/>
              <a:ext cx="895840" cy="508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altLang="pl-PL" sz="1200">
                  <a:latin typeface="Comic Sans MS" panose="030F0702030302020204" pitchFamily="66" charset="0"/>
                </a:rPr>
                <a:t>Approx. 60%</a:t>
              </a:r>
            </a:p>
          </p:txBody>
        </p:sp>
        <p:sp>
          <p:nvSpPr>
            <p:cNvPr id="64531" name="Text Box 160">
              <a:extLst>
                <a:ext uri="{FF2B5EF4-FFF2-40B4-BE49-F238E27FC236}">
                  <a16:creationId xmlns:a16="http://schemas.microsoft.com/office/drawing/2014/main" id="{4E2C6904-10D3-4F01-86AE-9C7BABBF88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3023" y="7439269"/>
              <a:ext cx="3916782" cy="305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defTabSz="898968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altLang="pl-PL" sz="1200" b="1" dirty="0">
                  <a:latin typeface="Calibri" panose="020F0502020204030204" pitchFamily="34" charset="0"/>
                  <a:cs typeface="Calibri" panose="020F0502020204030204" pitchFamily="34" charset="0"/>
                </a:rPr>
                <a:t>% represents the identity of the S1 gene</a:t>
              </a:r>
            </a:p>
          </p:txBody>
        </p:sp>
      </p:grpSp>
    </p:spTree>
  </p:cSld>
  <p:clrMapOvr>
    <a:masterClrMapping/>
  </p:clrMapOvr>
  <p:transition advClick="0">
    <p:random/>
  </p:transition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B090A84A-8984-4ED0-ADD2-24BC4D20D700}" vid="{F1ED2818-406A-4A82-8D49-37E6D58821B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1D353898CE3834893A66DF678AC6334" ma:contentTypeVersion="10" ma:contentTypeDescription="Utwórz nowy dokument." ma:contentTypeScope="" ma:versionID="086622d3e999be6bbb239542c2d5e9a1">
  <xsd:schema xmlns:xsd="http://www.w3.org/2001/XMLSchema" xmlns:xs="http://www.w3.org/2001/XMLSchema" xmlns:p="http://schemas.microsoft.com/office/2006/metadata/properties" xmlns:ns2="dd3bd47b-27b1-44d9-bf44-b95202c19340" targetNamespace="http://schemas.microsoft.com/office/2006/metadata/properties" ma:root="true" ma:fieldsID="b6a603371c3f86e7412fd0dc37c07740" ns2:_="">
    <xsd:import namespace="dd3bd47b-27b1-44d9-bf44-b95202c193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3bd47b-27b1-44d9-bf44-b95202c193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08A6E4-CD48-493E-A844-61E55B3984A0}"/>
</file>

<file path=customXml/itemProps2.xml><?xml version="1.0" encoding="utf-8"?>
<ds:datastoreItem xmlns:ds="http://schemas.openxmlformats.org/officeDocument/2006/customXml" ds:itemID="{BD205C1A-779B-4813-BCCC-1162D57920F5}"/>
</file>

<file path=customXml/itemProps3.xml><?xml version="1.0" encoding="utf-8"?>
<ds:datastoreItem xmlns:ds="http://schemas.openxmlformats.org/officeDocument/2006/customXml" ds:itemID="{04421326-06A7-4014-AD3C-8F03E76B606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46390</TotalTime>
  <Pages>37</Pages>
  <Words>172</Words>
  <Application>Microsoft Office PowerPoint</Application>
  <PresentationFormat>Widescreen</PresentationFormat>
  <Paragraphs>44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  <vt:variant>
        <vt:lpstr>Custom Shows</vt:lpstr>
      </vt:variant>
      <vt:variant>
        <vt:i4>1</vt:i4>
      </vt:variant>
    </vt:vector>
  </HeadingPairs>
  <TitlesOfParts>
    <vt:vector size="11" baseType="lpstr">
      <vt:lpstr>.AppleSystemUIFont</vt:lpstr>
      <vt:lpstr>Arial</vt:lpstr>
      <vt:lpstr>Arial</vt:lpstr>
      <vt:lpstr>Calibri</vt:lpstr>
      <vt:lpstr>Calibri Light</vt:lpstr>
      <vt:lpstr>Comic Sans MS</vt:lpstr>
      <vt:lpstr>MS Sans Serif</vt:lpstr>
      <vt:lpstr>Times New Roman</vt:lpstr>
      <vt:lpstr>Theme1</vt:lpstr>
      <vt:lpstr>PowerPoint Presentation</vt:lpstr>
      <vt:lpstr>Wholesalers-MB22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TEVA</dc:creator>
  <cp:lastModifiedBy>Wojciech Hodorowicz</cp:lastModifiedBy>
  <cp:revision>12350672</cp:revision>
  <cp:lastPrinted>2013-11-07T12:21:29Z</cp:lastPrinted>
  <dcterms:created xsi:type="dcterms:W3CDTF">1998-08-21T23:22:42Z</dcterms:created>
  <dcterms:modified xsi:type="dcterms:W3CDTF">2022-01-18T10:02:24Z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0x01010051D353898CE3834893A66DF678AC6334</vt:lpwstr>
  </property>
</Properties>
</file>